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0"/>
  </p:notesMasterIdLst>
  <p:handoutMasterIdLst>
    <p:handoutMasterId r:id="rId31"/>
  </p:handoutMasterIdLst>
  <p:sldIdLst>
    <p:sldId id="256" r:id="rId2"/>
    <p:sldId id="258" r:id="rId3"/>
    <p:sldId id="257" r:id="rId4"/>
    <p:sldId id="262" r:id="rId5"/>
    <p:sldId id="264" r:id="rId6"/>
    <p:sldId id="265" r:id="rId7"/>
    <p:sldId id="1261" r:id="rId8"/>
    <p:sldId id="1262" r:id="rId9"/>
    <p:sldId id="1263" r:id="rId10"/>
    <p:sldId id="263" r:id="rId11"/>
    <p:sldId id="1264" r:id="rId12"/>
    <p:sldId id="1266" r:id="rId13"/>
    <p:sldId id="1267" r:id="rId14"/>
    <p:sldId id="1268" r:id="rId15"/>
    <p:sldId id="1269" r:id="rId16"/>
    <p:sldId id="1270" r:id="rId17"/>
    <p:sldId id="1272" r:id="rId18"/>
    <p:sldId id="1274" r:id="rId19"/>
    <p:sldId id="1275" r:id="rId20"/>
    <p:sldId id="260" r:id="rId21"/>
    <p:sldId id="1276" r:id="rId22"/>
    <p:sldId id="1277" r:id="rId23"/>
    <p:sldId id="1278" r:id="rId24"/>
    <p:sldId id="1279" r:id="rId25"/>
    <p:sldId id="1280" r:id="rId26"/>
    <p:sldId id="1281" r:id="rId27"/>
    <p:sldId id="1283" r:id="rId28"/>
    <p:sldId id="1284" r:id="rId29"/>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mbria Math" panose="02040503050406030204" pitchFamily="18" charset="0"/>
      <p:regular r:id="rId36"/>
    </p:embeddedFont>
    <p:embeddedFont>
      <p:font typeface="Garamond" panose="02020404030301010803" pitchFamily="18" charset="0"/>
      <p:regular r:id="rId37"/>
      <p:bold r:id="rId38"/>
      <p:italic r:id="rId39"/>
    </p:embeddedFont>
    <p:embeddedFont>
      <p:font typeface="Trebuchet MS" panose="020B0603020202020204" pitchFamily="34" charset="0"/>
      <p:regular r:id="rId40"/>
      <p:bold r:id="rId41"/>
      <p:italic r:id="rId42"/>
      <p:boldItalic r:id="rId43"/>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67FF"/>
    <a:srgbClr val="888F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4" autoAdjust="0"/>
    <p:restoredTop sz="86473" autoAdjust="0"/>
  </p:normalViewPr>
  <p:slideViewPr>
    <p:cSldViewPr snapToGrid="0" snapToObjects="1">
      <p:cViewPr varScale="1">
        <p:scale>
          <a:sx n="57" d="100"/>
          <a:sy n="57" d="100"/>
        </p:scale>
        <p:origin x="1152"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4" d="100"/>
          <a:sy n="84" d="100"/>
        </p:scale>
        <p:origin x="396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EE63181-4AB2-624D-BC90-B40B1F318A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latin typeface="Arial" panose="020B0604020202020204" pitchFamily="34" charset="0"/>
            </a:endParaRPr>
          </a:p>
        </p:txBody>
      </p:sp>
      <p:sp>
        <p:nvSpPr>
          <p:cNvPr id="3" name="Marcador de fecha 2">
            <a:extLst>
              <a:ext uri="{FF2B5EF4-FFF2-40B4-BE49-F238E27FC236}">
                <a16:creationId xmlns:a16="http://schemas.microsoft.com/office/drawing/2014/main" id="{9F14BCF0-F8AC-C945-AA47-30FD35D449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4FB099-CA23-4745-9869-9353B5BDEE21}" type="datetimeFigureOut">
              <a:rPr lang="es-ES" smtClean="0">
                <a:latin typeface="Arial" panose="020B0604020202020204" pitchFamily="34" charset="0"/>
              </a:rPr>
              <a:t>16/03/2023</a:t>
            </a:fld>
            <a:endParaRPr lang="es-ES" dirty="0">
              <a:latin typeface="Arial" panose="020B0604020202020204" pitchFamily="34" charset="0"/>
            </a:endParaRPr>
          </a:p>
        </p:txBody>
      </p:sp>
      <p:sp>
        <p:nvSpPr>
          <p:cNvPr id="4" name="Marcador de pie de página 3">
            <a:extLst>
              <a:ext uri="{FF2B5EF4-FFF2-40B4-BE49-F238E27FC236}">
                <a16:creationId xmlns:a16="http://schemas.microsoft.com/office/drawing/2014/main" id="{586AC736-C87E-CF46-AFB1-318AFA64E3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latin typeface="Arial" panose="020B0604020202020204" pitchFamily="34" charset="0"/>
            </a:endParaRPr>
          </a:p>
        </p:txBody>
      </p:sp>
      <p:sp>
        <p:nvSpPr>
          <p:cNvPr id="5" name="Marcador de número de diapositiva 4">
            <a:extLst>
              <a:ext uri="{FF2B5EF4-FFF2-40B4-BE49-F238E27FC236}">
                <a16:creationId xmlns:a16="http://schemas.microsoft.com/office/drawing/2014/main" id="{3ABC79D7-AF88-6143-9F4F-A8B09A5520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6117F9-1A7C-934A-8C47-47E0F5B37D49}" type="slidenum">
              <a:rPr lang="es-ES" smtClean="0">
                <a:latin typeface="Arial" panose="020B0604020202020204" pitchFamily="34" charset="0"/>
              </a:rPr>
              <a:t>‹#›</a:t>
            </a:fld>
            <a:endParaRPr lang="es-ES" dirty="0">
              <a:latin typeface="Arial" panose="020B0604020202020204" pitchFamily="34" charset="0"/>
            </a:endParaRPr>
          </a:p>
        </p:txBody>
      </p:sp>
    </p:spTree>
    <p:extLst>
      <p:ext uri="{BB962C8B-B14F-4D97-AF65-F5344CB8AC3E}">
        <p14:creationId xmlns:p14="http://schemas.microsoft.com/office/powerpoint/2010/main" val="3305490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BB0642EF-E85C-9D46-A442-92D9D89B03E8}" type="datetimeFigureOut">
              <a:rPr lang="es-ES" smtClean="0"/>
              <a:pPr/>
              <a:t>16/03/2023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687FC91-244F-6048-8B58-72B914BADF03}" type="slidenum">
              <a:rPr lang="es-ES" smtClean="0"/>
              <a:pPr/>
              <a:t>‹#›</a:t>
            </a:fld>
            <a:endParaRPr lang="es-ES" dirty="0"/>
          </a:p>
        </p:txBody>
      </p:sp>
    </p:spTree>
    <p:extLst>
      <p:ext uri="{BB962C8B-B14F-4D97-AF65-F5344CB8AC3E}">
        <p14:creationId xmlns:p14="http://schemas.microsoft.com/office/powerpoint/2010/main" val="353828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1</a:t>
            </a:fld>
            <a:endParaRPr lang="es-ES" dirty="0"/>
          </a:p>
        </p:txBody>
      </p:sp>
    </p:spTree>
    <p:extLst>
      <p:ext uri="{BB962C8B-B14F-4D97-AF65-F5344CB8AC3E}">
        <p14:creationId xmlns:p14="http://schemas.microsoft.com/office/powerpoint/2010/main" val="2603476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Co pewien </a:t>
            </a:r>
            <a:r>
              <a:rPr lang="pl-PL" dirty="0" err="1"/>
              <a:t>kwatn</a:t>
            </a:r>
            <a:r>
              <a:rPr lang="pl-PL" dirty="0"/>
              <a:t> czasu mierzymy </a:t>
            </a:r>
            <a:r>
              <a:rPr lang="pl-PL" dirty="0" err="1"/>
              <a:t>bróbkę</a:t>
            </a:r>
            <a:r>
              <a:rPr lang="pl-PL" dirty="0"/>
              <a:t> i dzięki temu możemy odtwarzać sygnał </a:t>
            </a:r>
          </a:p>
          <a:p>
            <a:r>
              <a:rPr lang="pl-PL" dirty="0"/>
              <a:t>Dzięki temu możemy kilka sygnałów nałożyć na siebie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12</a:t>
            </a:fld>
            <a:endParaRPr lang="es-ES" dirty="0"/>
          </a:p>
        </p:txBody>
      </p:sp>
    </p:spTree>
    <p:extLst>
      <p:ext uri="{BB962C8B-B14F-4D97-AF65-F5344CB8AC3E}">
        <p14:creationId xmlns:p14="http://schemas.microsoft.com/office/powerpoint/2010/main" val="333466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Częstliwość</a:t>
            </a:r>
            <a:r>
              <a:rPr lang="pl-PL" dirty="0"/>
              <a:t> próbkowania musi być 2 razy większa</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13</a:t>
            </a:fld>
            <a:endParaRPr lang="es-ES" dirty="0"/>
          </a:p>
        </p:txBody>
      </p:sp>
    </p:spTree>
    <p:extLst>
      <p:ext uri="{BB962C8B-B14F-4D97-AF65-F5344CB8AC3E}">
        <p14:creationId xmlns:p14="http://schemas.microsoft.com/office/powerpoint/2010/main" val="3659408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Ważne aby dobrze wstrzelić się z czasem </a:t>
            </a:r>
          </a:p>
          <a:p>
            <a:r>
              <a:rPr lang="pl-PL" dirty="0"/>
              <a:t>Duża częstotliwość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14</a:t>
            </a:fld>
            <a:endParaRPr lang="es-ES" dirty="0"/>
          </a:p>
        </p:txBody>
      </p:sp>
    </p:spTree>
    <p:extLst>
      <p:ext uri="{BB962C8B-B14F-4D97-AF65-F5344CB8AC3E}">
        <p14:creationId xmlns:p14="http://schemas.microsoft.com/office/powerpoint/2010/main" val="2310883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1 występuje gdy sygnał połowa </a:t>
            </a:r>
            <a:r>
              <a:rPr lang="pl-PL" dirty="0" err="1"/>
              <a:t>częsttlofości</a:t>
            </a:r>
            <a:r>
              <a:rPr lang="pl-PL" dirty="0"/>
              <a:t> próbkowania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15</a:t>
            </a:fld>
            <a:endParaRPr lang="es-ES" dirty="0"/>
          </a:p>
        </p:txBody>
      </p:sp>
    </p:spTree>
    <p:extLst>
      <p:ext uri="{BB962C8B-B14F-4D97-AF65-F5344CB8AC3E}">
        <p14:creationId xmlns:p14="http://schemas.microsoft.com/office/powerpoint/2010/main" val="1185049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Filtry nie </a:t>
            </a:r>
            <a:r>
              <a:rPr lang="pl-PL" dirty="0" err="1"/>
              <a:t>przepuszczją</a:t>
            </a:r>
            <a:r>
              <a:rPr lang="pl-PL" dirty="0"/>
              <a:t> sygnałów </a:t>
            </a:r>
            <a:r>
              <a:rPr lang="pl-PL" dirty="0" err="1"/>
              <a:t>pniżej</a:t>
            </a:r>
            <a:r>
              <a:rPr lang="pl-PL" dirty="0"/>
              <a:t> częstotliwości </a:t>
            </a:r>
            <a:r>
              <a:rPr lang="pl-PL" dirty="0" err="1"/>
              <a:t>nyquista</a:t>
            </a:r>
            <a:r>
              <a:rPr lang="pl-PL" dirty="0"/>
              <a:t>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16</a:t>
            </a:fld>
            <a:endParaRPr lang="es-ES" dirty="0"/>
          </a:p>
        </p:txBody>
      </p:sp>
    </p:spTree>
    <p:extLst>
      <p:ext uri="{BB962C8B-B14F-4D97-AF65-F5344CB8AC3E}">
        <p14:creationId xmlns:p14="http://schemas.microsoft.com/office/powerpoint/2010/main" val="3728777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Pporuszyć</a:t>
            </a:r>
            <a:r>
              <a:rPr lang="pl-PL" dirty="0"/>
              <a:t> sprawę </a:t>
            </a:r>
            <a:r>
              <a:rPr lang="pl-PL" dirty="0" err="1"/>
              <a:t>ską</a:t>
            </a:r>
            <a:r>
              <a:rPr lang="pl-PL" dirty="0"/>
              <a:t> mamy takie pasmo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17</a:t>
            </a:fld>
            <a:endParaRPr lang="es-ES" dirty="0"/>
          </a:p>
        </p:txBody>
      </p:sp>
    </p:spTree>
    <p:extLst>
      <p:ext uri="{BB962C8B-B14F-4D97-AF65-F5344CB8AC3E}">
        <p14:creationId xmlns:p14="http://schemas.microsoft.com/office/powerpoint/2010/main" val="896507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Pporuszyć</a:t>
            </a:r>
            <a:r>
              <a:rPr lang="pl-PL" dirty="0"/>
              <a:t> sprawę </a:t>
            </a:r>
            <a:r>
              <a:rPr lang="pl-PL" dirty="0" err="1"/>
              <a:t>ską</a:t>
            </a:r>
            <a:r>
              <a:rPr lang="pl-PL" dirty="0"/>
              <a:t> mamy takie pasmo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18</a:t>
            </a:fld>
            <a:endParaRPr lang="es-ES" dirty="0"/>
          </a:p>
        </p:txBody>
      </p:sp>
    </p:spTree>
    <p:extLst>
      <p:ext uri="{BB962C8B-B14F-4D97-AF65-F5344CB8AC3E}">
        <p14:creationId xmlns:p14="http://schemas.microsoft.com/office/powerpoint/2010/main" val="270034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Pporuszyć</a:t>
            </a:r>
            <a:r>
              <a:rPr lang="pl-PL" dirty="0"/>
              <a:t> sprawę </a:t>
            </a:r>
            <a:r>
              <a:rPr lang="pl-PL" dirty="0" err="1"/>
              <a:t>ską</a:t>
            </a:r>
            <a:r>
              <a:rPr lang="pl-PL" dirty="0"/>
              <a:t> mamy takie pasmo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22</a:t>
            </a:fld>
            <a:endParaRPr lang="es-ES" dirty="0"/>
          </a:p>
        </p:txBody>
      </p:sp>
    </p:spTree>
    <p:extLst>
      <p:ext uri="{BB962C8B-B14F-4D97-AF65-F5344CB8AC3E}">
        <p14:creationId xmlns:p14="http://schemas.microsoft.com/office/powerpoint/2010/main" val="2054004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Pporuszyć</a:t>
            </a:r>
            <a:r>
              <a:rPr lang="pl-PL" dirty="0"/>
              <a:t> sprawę </a:t>
            </a:r>
            <a:r>
              <a:rPr lang="pl-PL" dirty="0" err="1"/>
              <a:t>ską</a:t>
            </a:r>
            <a:r>
              <a:rPr lang="pl-PL" dirty="0"/>
              <a:t> mamy takie pasmo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24</a:t>
            </a:fld>
            <a:endParaRPr lang="es-ES" dirty="0"/>
          </a:p>
        </p:txBody>
      </p:sp>
    </p:spTree>
    <p:extLst>
      <p:ext uri="{BB962C8B-B14F-4D97-AF65-F5344CB8AC3E}">
        <p14:creationId xmlns:p14="http://schemas.microsoft.com/office/powerpoint/2010/main" val="2065634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Pporuszyć</a:t>
            </a:r>
            <a:r>
              <a:rPr lang="pl-PL" dirty="0"/>
              <a:t> sprawę </a:t>
            </a:r>
            <a:r>
              <a:rPr lang="pl-PL" dirty="0" err="1"/>
              <a:t>ską</a:t>
            </a:r>
            <a:r>
              <a:rPr lang="pl-PL" dirty="0"/>
              <a:t> mamy takie pasmo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25</a:t>
            </a:fld>
            <a:endParaRPr lang="es-ES" dirty="0"/>
          </a:p>
        </p:txBody>
      </p:sp>
    </p:spTree>
    <p:extLst>
      <p:ext uri="{BB962C8B-B14F-4D97-AF65-F5344CB8AC3E}">
        <p14:creationId xmlns:p14="http://schemas.microsoft.com/office/powerpoint/2010/main" val="109780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-ilość </a:t>
            </a:r>
            <a:r>
              <a:rPr lang="pl-PL" dirty="0" err="1"/>
              <a:t>zakłuceń</a:t>
            </a:r>
            <a:r>
              <a:rPr lang="pl-PL" dirty="0"/>
              <a:t> jest gorsza </a:t>
            </a:r>
            <a:r>
              <a:rPr lang="pl-PL" dirty="0" err="1"/>
              <a:t>trasmijsa</a:t>
            </a:r>
            <a:endParaRPr lang="pl-PL" dirty="0"/>
          </a:p>
          <a:p>
            <a:r>
              <a:rPr lang="pl-PL" dirty="0"/>
              <a:t>-musimy z tym walczyć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3</a:t>
            </a:fld>
            <a:endParaRPr lang="es-ES" dirty="0"/>
          </a:p>
        </p:txBody>
      </p:sp>
    </p:spTree>
    <p:extLst>
      <p:ext uri="{BB962C8B-B14F-4D97-AF65-F5344CB8AC3E}">
        <p14:creationId xmlns:p14="http://schemas.microsoft.com/office/powerpoint/2010/main" val="3822172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Pporuszyć</a:t>
            </a:r>
            <a:r>
              <a:rPr lang="pl-PL" dirty="0"/>
              <a:t> sprawę </a:t>
            </a:r>
            <a:r>
              <a:rPr lang="pl-PL" dirty="0" err="1"/>
              <a:t>ską</a:t>
            </a:r>
            <a:r>
              <a:rPr lang="pl-PL" dirty="0"/>
              <a:t> mamy takie pasmo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26</a:t>
            </a:fld>
            <a:endParaRPr lang="es-ES" dirty="0"/>
          </a:p>
        </p:txBody>
      </p:sp>
    </p:spTree>
    <p:extLst>
      <p:ext uri="{BB962C8B-B14F-4D97-AF65-F5344CB8AC3E}">
        <p14:creationId xmlns:p14="http://schemas.microsoft.com/office/powerpoint/2010/main" val="3459902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87FC91-244F-6048-8B58-72B914BADF03}" type="slidenum">
              <a:rPr lang="es-ES" smtClean="0"/>
              <a:t>28</a:t>
            </a:fld>
            <a:endParaRPr lang="es-ES"/>
          </a:p>
        </p:txBody>
      </p:sp>
    </p:spTree>
    <p:extLst>
      <p:ext uri="{BB962C8B-B14F-4D97-AF65-F5344CB8AC3E}">
        <p14:creationId xmlns:p14="http://schemas.microsoft.com/office/powerpoint/2010/main" val="1372691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171450" indent="-171450">
              <a:buFontTx/>
              <a:buChar char="-"/>
            </a:pPr>
            <a:r>
              <a:rPr lang="pl-PL" dirty="0"/>
              <a:t>Dobra sprawa</a:t>
            </a:r>
          </a:p>
          <a:p>
            <a:pPr marL="171450" indent="-171450">
              <a:buFontTx/>
              <a:buChar char="-"/>
            </a:pPr>
            <a:r>
              <a:rPr lang="pl-PL" dirty="0"/>
              <a:t>Drogo </a:t>
            </a:r>
          </a:p>
          <a:p>
            <a:pPr marL="0" indent="0">
              <a:buFontTx/>
              <a:buNone/>
            </a:pPr>
            <a:r>
              <a:rPr lang="pl-PL" dirty="0"/>
              <a:t>-git jeśli chodzi o  przewody</a:t>
            </a:r>
          </a:p>
          <a:p>
            <a:pPr marL="0" indent="0">
              <a:buFontTx/>
              <a:buNone/>
            </a:pPr>
            <a:endParaRPr lang="pl-PL" dirty="0"/>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4</a:t>
            </a:fld>
            <a:endParaRPr lang="es-ES" dirty="0"/>
          </a:p>
        </p:txBody>
      </p:sp>
    </p:spTree>
    <p:extLst>
      <p:ext uri="{BB962C8B-B14F-4D97-AF65-F5344CB8AC3E}">
        <p14:creationId xmlns:p14="http://schemas.microsoft.com/office/powerpoint/2010/main" val="160207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Tania sprawa</a:t>
            </a:r>
          </a:p>
          <a:p>
            <a:r>
              <a:rPr lang="pl-PL" dirty="0"/>
              <a:t>Spoko jeśli  nie </a:t>
            </a:r>
            <a:r>
              <a:rPr lang="pl-PL" dirty="0" err="1"/>
              <a:t>przkraczamy</a:t>
            </a:r>
            <a:r>
              <a:rPr lang="pl-PL" dirty="0"/>
              <a:t> wartości dla np. </a:t>
            </a:r>
            <a:r>
              <a:rPr lang="pl-PL" dirty="0" err="1"/>
              <a:t>telefoni</a:t>
            </a:r>
            <a:endParaRPr lang="pl-PL" dirty="0"/>
          </a:p>
          <a:p>
            <a:r>
              <a:rPr lang="pl-PL" dirty="0"/>
              <a:t>Podaj  się je w </a:t>
            </a:r>
            <a:r>
              <a:rPr lang="pl-PL" dirty="0" err="1"/>
              <a:t>dBm</a:t>
            </a:r>
            <a:endParaRPr lang="pl-PL" dirty="0"/>
          </a:p>
          <a:p>
            <a:endParaRPr lang="pl-PL" dirty="0"/>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5</a:t>
            </a:fld>
            <a:endParaRPr lang="es-ES" dirty="0"/>
          </a:p>
        </p:txBody>
      </p:sp>
    </p:spTree>
    <p:extLst>
      <p:ext uri="{BB962C8B-B14F-4D97-AF65-F5344CB8AC3E}">
        <p14:creationId xmlns:p14="http://schemas.microsoft.com/office/powerpoint/2010/main" val="864907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Im większe tym gorzej</a:t>
            </a:r>
          </a:p>
          <a:p>
            <a:r>
              <a:rPr lang="pl-PL" dirty="0"/>
              <a:t>Musimy z tym walczyć stosując filtry albo izolacje </a:t>
            </a:r>
          </a:p>
          <a:p>
            <a:r>
              <a:rPr lang="pl-PL" dirty="0"/>
              <a:t>5G w tym problem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6</a:t>
            </a:fld>
            <a:endParaRPr lang="es-ES" dirty="0"/>
          </a:p>
        </p:txBody>
      </p:sp>
    </p:spTree>
    <p:extLst>
      <p:ext uri="{BB962C8B-B14F-4D97-AF65-F5344CB8AC3E}">
        <p14:creationId xmlns:p14="http://schemas.microsoft.com/office/powerpoint/2010/main" val="377597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Teoretczna</a:t>
            </a:r>
            <a:r>
              <a:rPr lang="pl-PL" dirty="0"/>
              <a:t> przepustowość kanału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7</a:t>
            </a:fld>
            <a:endParaRPr lang="es-ES" dirty="0"/>
          </a:p>
        </p:txBody>
      </p:sp>
    </p:spTree>
    <p:extLst>
      <p:ext uri="{BB962C8B-B14F-4D97-AF65-F5344CB8AC3E}">
        <p14:creationId xmlns:p14="http://schemas.microsoft.com/office/powerpoint/2010/main" val="194232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Pporuszyć</a:t>
            </a:r>
            <a:r>
              <a:rPr lang="pl-PL" dirty="0"/>
              <a:t> sprawę </a:t>
            </a:r>
            <a:r>
              <a:rPr lang="pl-PL" dirty="0" err="1"/>
              <a:t>ską</a:t>
            </a:r>
            <a:r>
              <a:rPr lang="pl-PL" dirty="0"/>
              <a:t> mamy takie pasmo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8</a:t>
            </a:fld>
            <a:endParaRPr lang="es-ES" dirty="0"/>
          </a:p>
        </p:txBody>
      </p:sp>
    </p:spTree>
    <p:extLst>
      <p:ext uri="{BB962C8B-B14F-4D97-AF65-F5344CB8AC3E}">
        <p14:creationId xmlns:p14="http://schemas.microsoft.com/office/powerpoint/2010/main" val="3901913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Pporuszyć</a:t>
            </a:r>
            <a:r>
              <a:rPr lang="pl-PL" dirty="0"/>
              <a:t> sprawę </a:t>
            </a:r>
            <a:r>
              <a:rPr lang="pl-PL" dirty="0" err="1"/>
              <a:t>ską</a:t>
            </a:r>
            <a:r>
              <a:rPr lang="pl-PL" dirty="0"/>
              <a:t> mamy takie pasmo </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9</a:t>
            </a:fld>
            <a:endParaRPr lang="es-ES" dirty="0"/>
          </a:p>
        </p:txBody>
      </p:sp>
    </p:spTree>
    <p:extLst>
      <p:ext uri="{BB962C8B-B14F-4D97-AF65-F5344CB8AC3E}">
        <p14:creationId xmlns:p14="http://schemas.microsoft.com/office/powerpoint/2010/main" val="856801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Sygnał analogowy jest bardzo </a:t>
            </a:r>
            <a:r>
              <a:rPr lang="pl-PL" dirty="0" err="1"/>
              <a:t>podantyn</a:t>
            </a:r>
            <a:r>
              <a:rPr lang="pl-PL" dirty="0"/>
              <a:t> za </a:t>
            </a:r>
            <a:r>
              <a:rPr lang="pl-PL" dirty="0" err="1"/>
              <a:t>nazkłucenia</a:t>
            </a:r>
            <a:r>
              <a:rPr lang="pl-PL" dirty="0"/>
              <a:t> </a:t>
            </a:r>
          </a:p>
          <a:p>
            <a:r>
              <a:rPr lang="pl-PL" dirty="0"/>
              <a:t>Analog ciężki do </a:t>
            </a:r>
            <a:r>
              <a:rPr lang="pl-PL" dirty="0" err="1"/>
              <a:t>przetważania</a:t>
            </a:r>
            <a:r>
              <a:rPr lang="pl-PL" dirty="0"/>
              <a:t> nie możliwy przez układy cyfrowe</a:t>
            </a:r>
          </a:p>
        </p:txBody>
      </p:sp>
      <p:sp>
        <p:nvSpPr>
          <p:cNvPr id="4" name="Symbol zastępczy numeru slajdu 3"/>
          <p:cNvSpPr>
            <a:spLocks noGrp="1"/>
          </p:cNvSpPr>
          <p:nvPr>
            <p:ph type="sldNum" sz="quarter" idx="5"/>
          </p:nvPr>
        </p:nvSpPr>
        <p:spPr/>
        <p:txBody>
          <a:bodyPr/>
          <a:lstStyle/>
          <a:p>
            <a:fld id="{C687FC91-244F-6048-8B58-72B914BADF03}" type="slidenum">
              <a:rPr lang="es-ES" smtClean="0"/>
              <a:pPr/>
              <a:t>11</a:t>
            </a:fld>
            <a:endParaRPr lang="es-ES" dirty="0"/>
          </a:p>
        </p:txBody>
      </p:sp>
    </p:spTree>
    <p:extLst>
      <p:ext uri="{BB962C8B-B14F-4D97-AF65-F5344CB8AC3E}">
        <p14:creationId xmlns:p14="http://schemas.microsoft.com/office/powerpoint/2010/main" val="3483291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3" name="Marcador de posición de imagen 11">
            <a:extLst>
              <a:ext uri="{FF2B5EF4-FFF2-40B4-BE49-F238E27FC236}">
                <a16:creationId xmlns:a16="http://schemas.microsoft.com/office/drawing/2014/main" id="{58F98A4E-1706-CC42-9A0D-281963F3AECE}"/>
              </a:ext>
            </a:extLst>
          </p:cNvPr>
          <p:cNvSpPr>
            <a:spLocks noGrp="1"/>
          </p:cNvSpPr>
          <p:nvPr>
            <p:ph type="pic" sz="quarter" idx="11" hasCustomPrompt="1"/>
          </p:nvPr>
        </p:nvSpPr>
        <p:spPr>
          <a:xfrm>
            <a:off x="9613912" y="22452"/>
            <a:ext cx="2578088" cy="4527162"/>
          </a:xfrm>
          <a:solidFill>
            <a:schemeClr val="accent1"/>
          </a:solidFill>
        </p:spPr>
        <p:txBody>
          <a:bodyPr anchor="ctr">
            <a:normAutofit/>
          </a:bodyPr>
          <a:lstStyle>
            <a:lvl1pPr marL="0" indent="0" algn="ctr">
              <a:buNone/>
              <a:defRPr sz="1800">
                <a:solidFill>
                  <a:schemeClr val="accent4"/>
                </a:solidFill>
              </a:defRPr>
            </a:lvl1pPr>
          </a:lstStyle>
          <a:p>
            <a:r>
              <a:rPr lang="es-ES" dirty="0" err="1"/>
              <a:t>Put</a:t>
            </a:r>
            <a:r>
              <a:rPr lang="es-ES" dirty="0"/>
              <a:t> </a:t>
            </a:r>
            <a:r>
              <a:rPr lang="es-ES" dirty="0" err="1"/>
              <a:t>your</a:t>
            </a:r>
            <a:r>
              <a:rPr lang="es-ES" dirty="0"/>
              <a:t> </a:t>
            </a:r>
          </a:p>
          <a:p>
            <a:r>
              <a:rPr lang="es-ES" dirty="0" err="1"/>
              <a:t>image</a:t>
            </a:r>
            <a:r>
              <a:rPr lang="es-ES" dirty="0"/>
              <a:t> </a:t>
            </a:r>
            <a:r>
              <a:rPr lang="es-ES" dirty="0" err="1"/>
              <a:t>here</a:t>
            </a:r>
            <a:endParaRPr lang="es-ES" dirty="0"/>
          </a:p>
        </p:txBody>
      </p:sp>
      <p:sp>
        <p:nvSpPr>
          <p:cNvPr id="12" name="Marcador de posición de imagen 11">
            <a:extLst>
              <a:ext uri="{FF2B5EF4-FFF2-40B4-BE49-F238E27FC236}">
                <a16:creationId xmlns:a16="http://schemas.microsoft.com/office/drawing/2014/main" id="{48E10BA6-FEBB-4644-8D2E-6BB47CFA519A}"/>
              </a:ext>
            </a:extLst>
          </p:cNvPr>
          <p:cNvSpPr>
            <a:spLocks noGrp="1"/>
          </p:cNvSpPr>
          <p:nvPr>
            <p:ph type="pic" sz="quarter" idx="10" hasCustomPrompt="1"/>
          </p:nvPr>
        </p:nvSpPr>
        <p:spPr>
          <a:xfrm>
            <a:off x="0" y="1328738"/>
            <a:ext cx="2667000" cy="4633912"/>
          </a:xfrm>
          <a:solidFill>
            <a:schemeClr val="accent1"/>
          </a:solidFill>
        </p:spPr>
        <p:txBody>
          <a:bodyPr anchor="ctr">
            <a:normAutofit/>
          </a:bodyPr>
          <a:lstStyle>
            <a:lvl1pPr marL="0" indent="0" algn="ctr">
              <a:buNone/>
              <a:defRPr sz="1800">
                <a:solidFill>
                  <a:schemeClr val="accent4"/>
                </a:solidFill>
              </a:defRPr>
            </a:lvl1pPr>
          </a:lstStyle>
          <a:p>
            <a:r>
              <a:rPr lang="es-ES" dirty="0" err="1"/>
              <a:t>Put</a:t>
            </a:r>
            <a:r>
              <a:rPr lang="es-ES" dirty="0"/>
              <a:t> </a:t>
            </a:r>
            <a:r>
              <a:rPr lang="es-ES" dirty="0" err="1"/>
              <a:t>your</a:t>
            </a:r>
            <a:r>
              <a:rPr lang="es-ES" dirty="0"/>
              <a:t> </a:t>
            </a:r>
          </a:p>
          <a:p>
            <a:r>
              <a:rPr lang="es-ES" dirty="0" err="1"/>
              <a:t>image</a:t>
            </a:r>
            <a:r>
              <a:rPr lang="es-ES" dirty="0"/>
              <a:t> </a:t>
            </a:r>
            <a:r>
              <a:rPr lang="es-ES" dirty="0" err="1"/>
              <a:t>here</a:t>
            </a:r>
            <a:endParaRPr lang="es-ES" dirty="0"/>
          </a:p>
        </p:txBody>
      </p:sp>
      <p:sp>
        <p:nvSpPr>
          <p:cNvPr id="2" name="Título 1">
            <a:extLst>
              <a:ext uri="{FF2B5EF4-FFF2-40B4-BE49-F238E27FC236}">
                <a16:creationId xmlns:a16="http://schemas.microsoft.com/office/drawing/2014/main" id="{B9630E55-B2DA-044F-9A9A-19C5D1646125}"/>
              </a:ext>
            </a:extLst>
          </p:cNvPr>
          <p:cNvSpPr>
            <a:spLocks noGrp="1"/>
          </p:cNvSpPr>
          <p:nvPr>
            <p:ph type="ctrTitle" hasCustomPrompt="1"/>
          </p:nvPr>
        </p:nvSpPr>
        <p:spPr>
          <a:xfrm>
            <a:off x="2667505" y="1393825"/>
            <a:ext cx="6946408" cy="2387600"/>
          </a:xfrm>
        </p:spPr>
        <p:txBody>
          <a:bodyPr anchor="ctr">
            <a:normAutofit/>
          </a:bodyPr>
          <a:lstStyle>
            <a:lvl1pPr algn="ctr">
              <a:defRPr sz="8000"/>
            </a:lvl1pPr>
          </a:lstStyle>
          <a:p>
            <a:r>
              <a:rPr lang="es-ES" dirty="0" err="1"/>
              <a:t>Slide</a:t>
            </a:r>
            <a:r>
              <a:rPr lang="es-ES" dirty="0"/>
              <a:t> </a:t>
            </a:r>
            <a:r>
              <a:rPr lang="es-ES" dirty="0" err="1"/>
              <a:t>Title</a:t>
            </a:r>
            <a:r>
              <a:rPr lang="es-ES" dirty="0"/>
              <a:t> </a:t>
            </a:r>
            <a:r>
              <a:rPr lang="es-ES" dirty="0" err="1"/>
              <a:t>Here</a:t>
            </a:r>
            <a:endParaRPr lang="es-ES" dirty="0"/>
          </a:p>
        </p:txBody>
      </p:sp>
      <p:sp>
        <p:nvSpPr>
          <p:cNvPr id="3" name="Subtítulo 2">
            <a:extLst>
              <a:ext uri="{FF2B5EF4-FFF2-40B4-BE49-F238E27FC236}">
                <a16:creationId xmlns:a16="http://schemas.microsoft.com/office/drawing/2014/main" id="{AB45E088-7D6C-7348-9A01-32EE46D9D194}"/>
              </a:ext>
            </a:extLst>
          </p:cNvPr>
          <p:cNvSpPr>
            <a:spLocks noGrp="1"/>
          </p:cNvSpPr>
          <p:nvPr>
            <p:ph type="subTitle" idx="1" hasCustomPrompt="1"/>
          </p:nvPr>
        </p:nvSpPr>
        <p:spPr>
          <a:xfrm>
            <a:off x="2667000" y="3873500"/>
            <a:ext cx="694691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err="1"/>
              <a:t>Slide</a:t>
            </a:r>
            <a:r>
              <a:rPr lang="es-ES" dirty="0"/>
              <a:t> </a:t>
            </a:r>
            <a:r>
              <a:rPr lang="es-ES" dirty="0" err="1"/>
              <a:t>Subtitle</a:t>
            </a:r>
            <a:r>
              <a:rPr lang="es-ES" dirty="0"/>
              <a:t> </a:t>
            </a:r>
            <a:r>
              <a:rPr lang="es-ES" dirty="0" err="1"/>
              <a:t>here</a:t>
            </a:r>
            <a:endParaRPr lang="es-ES" dirty="0"/>
          </a:p>
        </p:txBody>
      </p:sp>
    </p:spTree>
    <p:extLst>
      <p:ext uri="{BB962C8B-B14F-4D97-AF65-F5344CB8AC3E}">
        <p14:creationId xmlns:p14="http://schemas.microsoft.com/office/powerpoint/2010/main" val="37795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3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1231F0-76E4-7140-8DFC-4CBFB76E1A81}"/>
              </a:ext>
            </a:extLst>
          </p:cNvPr>
          <p:cNvSpPr>
            <a:spLocks noGrp="1"/>
          </p:cNvSpPr>
          <p:nvPr>
            <p:ph type="title" hasCustomPrompt="1"/>
          </p:nvPr>
        </p:nvSpPr>
        <p:spPr>
          <a:xfrm>
            <a:off x="831850" y="1709738"/>
            <a:ext cx="10515600" cy="2852737"/>
          </a:xfrm>
        </p:spPr>
        <p:txBody>
          <a:bodyPr anchor="b"/>
          <a:lstStyle>
            <a:lvl1pPr marL="0" marR="0" indent="0" algn="l" defTabSz="914400" rtl="0" eaLnBrk="1" fontAlgn="auto" latinLnBrk="0" hangingPunct="1">
              <a:lnSpc>
                <a:spcPct val="90000"/>
              </a:lnSpc>
              <a:spcBef>
                <a:spcPct val="0"/>
              </a:spcBef>
              <a:spcAft>
                <a:spcPts val="0"/>
              </a:spcAft>
              <a:buClrTx/>
              <a:buSzTx/>
              <a:buFontTx/>
              <a:buNone/>
              <a:tabLst/>
              <a:defRPr sz="6000"/>
            </a:lvl1pPr>
          </a:lstStyle>
          <a:p>
            <a:r>
              <a:rPr lang="es-ES" dirty="0" err="1"/>
              <a:t>Slide</a:t>
            </a:r>
            <a:r>
              <a:rPr lang="es-ES" dirty="0"/>
              <a:t> </a:t>
            </a:r>
            <a:r>
              <a:rPr lang="es-ES" dirty="0" err="1"/>
              <a:t>small</a:t>
            </a:r>
            <a:r>
              <a:rPr lang="es-ES" dirty="0"/>
              <a:t> </a:t>
            </a:r>
            <a:r>
              <a:rPr lang="es-ES" dirty="0" err="1"/>
              <a:t>title</a:t>
            </a:r>
            <a:r>
              <a:rPr lang="es-ES" dirty="0"/>
              <a:t> </a:t>
            </a:r>
            <a:r>
              <a:rPr lang="es-ES" dirty="0" err="1"/>
              <a:t>here</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a:t>
            </a:r>
          </a:p>
        </p:txBody>
      </p:sp>
      <p:sp>
        <p:nvSpPr>
          <p:cNvPr id="3" name="Marcador de texto 2">
            <a:extLst>
              <a:ext uri="{FF2B5EF4-FFF2-40B4-BE49-F238E27FC236}">
                <a16:creationId xmlns:a16="http://schemas.microsoft.com/office/drawing/2014/main" id="{DB2E9A7A-624D-D640-8584-720FA7F124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2835426-22B6-2B4E-A324-845BF0ED440E}"/>
              </a:ext>
            </a:extLst>
          </p:cNvPr>
          <p:cNvSpPr>
            <a:spLocks noGrp="1"/>
          </p:cNvSpPr>
          <p:nvPr>
            <p:ph type="dt" sz="half" idx="10"/>
          </p:nvPr>
        </p:nvSpPr>
        <p:spPr>
          <a:xfrm>
            <a:off x="838200" y="6356350"/>
            <a:ext cx="2743200" cy="365125"/>
          </a:xfrm>
          <a:prstGeom prst="rect">
            <a:avLst/>
          </a:prstGeom>
        </p:spPr>
        <p:txBody>
          <a:bodyPr/>
          <a:lstStyle/>
          <a:p>
            <a:fld id="{F28191E2-D300-6941-B06B-73B818E87B4F}" type="datetimeFigureOut">
              <a:rPr lang="es-ES" smtClean="0"/>
              <a:t>16/03/2023</a:t>
            </a:fld>
            <a:endParaRPr lang="es-ES"/>
          </a:p>
        </p:txBody>
      </p:sp>
      <p:sp>
        <p:nvSpPr>
          <p:cNvPr id="5" name="Marcador de pie de página 4">
            <a:extLst>
              <a:ext uri="{FF2B5EF4-FFF2-40B4-BE49-F238E27FC236}">
                <a16:creationId xmlns:a16="http://schemas.microsoft.com/office/drawing/2014/main" id="{1C66DDB9-4161-824B-80E5-194479F236F2}"/>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765C4BD6-ACBE-9840-BB4A-175579BF1FC9}"/>
              </a:ext>
            </a:extLst>
          </p:cNvPr>
          <p:cNvSpPr>
            <a:spLocks noGrp="1"/>
          </p:cNvSpPr>
          <p:nvPr>
            <p:ph type="sldNum" sz="quarter" idx="12"/>
          </p:nvPr>
        </p:nvSpPr>
        <p:spPr>
          <a:xfrm>
            <a:off x="8610600" y="6356350"/>
            <a:ext cx="2743200" cy="365125"/>
          </a:xfrm>
          <a:prstGeom prst="rect">
            <a:avLst/>
          </a:prstGeom>
        </p:spPr>
        <p:txBody>
          <a:bodyPr/>
          <a:lstStyle/>
          <a:p>
            <a:fld id="{E8E8F0CC-EDDA-C045-959F-C1E49EEE3558}" type="slidenum">
              <a:rPr lang="es-ES" smtClean="0"/>
              <a:t>‹#›</a:t>
            </a:fld>
            <a:endParaRPr lang="es-ES"/>
          </a:p>
        </p:txBody>
      </p:sp>
    </p:spTree>
    <p:extLst>
      <p:ext uri="{BB962C8B-B14F-4D97-AF65-F5344CB8AC3E}">
        <p14:creationId xmlns:p14="http://schemas.microsoft.com/office/powerpoint/2010/main" val="360235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14C2F-B553-524F-9488-6F9E342319DF}"/>
              </a:ext>
            </a:extLst>
          </p:cNvPr>
          <p:cNvSpPr>
            <a:spLocks noGrp="1"/>
          </p:cNvSpPr>
          <p:nvPr>
            <p:ph type="title" hasCustomPrompt="1"/>
          </p:nvPr>
        </p:nvSpPr>
        <p:spPr/>
        <p:txBody>
          <a:bodyPr/>
          <a:lstStyle/>
          <a:p>
            <a:r>
              <a:rPr lang="es-ES" dirty="0" err="1"/>
              <a:t>Slide</a:t>
            </a:r>
            <a:r>
              <a:rPr lang="es-ES" dirty="0"/>
              <a:t> </a:t>
            </a:r>
            <a:r>
              <a:rPr lang="es-ES" dirty="0" err="1"/>
              <a:t>small</a:t>
            </a:r>
            <a:r>
              <a:rPr lang="es-ES" dirty="0"/>
              <a:t> </a:t>
            </a:r>
            <a:r>
              <a:rPr lang="es-ES" dirty="0" err="1"/>
              <a:t>title</a:t>
            </a:r>
            <a:r>
              <a:rPr lang="es-ES" dirty="0"/>
              <a:t> </a:t>
            </a:r>
            <a:r>
              <a:rPr lang="es-ES" dirty="0" err="1"/>
              <a:t>here</a:t>
            </a:r>
            <a:endParaRPr lang="es-ES" dirty="0"/>
          </a:p>
        </p:txBody>
      </p:sp>
      <p:sp>
        <p:nvSpPr>
          <p:cNvPr id="3" name="Marcador de contenido 2">
            <a:extLst>
              <a:ext uri="{FF2B5EF4-FFF2-40B4-BE49-F238E27FC236}">
                <a16:creationId xmlns:a16="http://schemas.microsoft.com/office/drawing/2014/main" id="{BED710A6-C8F7-2742-ADC0-E24E8A3CC2C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8FA5422-8350-5644-B938-D50F5C0A52C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541AECA-314D-2342-82BB-F236180E1DA1}"/>
              </a:ext>
            </a:extLst>
          </p:cNvPr>
          <p:cNvSpPr>
            <a:spLocks noGrp="1"/>
          </p:cNvSpPr>
          <p:nvPr>
            <p:ph type="dt" sz="half" idx="10"/>
          </p:nvPr>
        </p:nvSpPr>
        <p:spPr>
          <a:xfrm>
            <a:off x="838200" y="6356350"/>
            <a:ext cx="2743200" cy="365125"/>
          </a:xfrm>
          <a:prstGeom prst="rect">
            <a:avLst/>
          </a:prstGeom>
        </p:spPr>
        <p:txBody>
          <a:bodyPr/>
          <a:lstStyle/>
          <a:p>
            <a:fld id="{F28191E2-D300-6941-B06B-73B818E87B4F}" type="datetimeFigureOut">
              <a:rPr lang="es-ES" smtClean="0"/>
              <a:t>16/03/2023</a:t>
            </a:fld>
            <a:endParaRPr lang="es-ES"/>
          </a:p>
        </p:txBody>
      </p:sp>
      <p:sp>
        <p:nvSpPr>
          <p:cNvPr id="6" name="Marcador de pie de página 5">
            <a:extLst>
              <a:ext uri="{FF2B5EF4-FFF2-40B4-BE49-F238E27FC236}">
                <a16:creationId xmlns:a16="http://schemas.microsoft.com/office/drawing/2014/main" id="{29E4C7D3-5783-BA41-A7B0-809150047F73}"/>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4BCC18A4-ED76-E748-902E-546E37A2E1AE}"/>
              </a:ext>
            </a:extLst>
          </p:cNvPr>
          <p:cNvSpPr>
            <a:spLocks noGrp="1"/>
          </p:cNvSpPr>
          <p:nvPr>
            <p:ph type="sldNum" sz="quarter" idx="12"/>
          </p:nvPr>
        </p:nvSpPr>
        <p:spPr>
          <a:xfrm>
            <a:off x="8610600" y="6356350"/>
            <a:ext cx="2743200" cy="365125"/>
          </a:xfrm>
          <a:prstGeom prst="rect">
            <a:avLst/>
          </a:prstGeom>
        </p:spPr>
        <p:txBody>
          <a:bodyPr/>
          <a:lstStyle/>
          <a:p>
            <a:fld id="{E8E8F0CC-EDDA-C045-959F-C1E49EEE3558}" type="slidenum">
              <a:rPr lang="es-ES" smtClean="0"/>
              <a:t>‹#›</a:t>
            </a:fld>
            <a:endParaRPr lang="es-ES"/>
          </a:p>
        </p:txBody>
      </p:sp>
    </p:spTree>
    <p:extLst>
      <p:ext uri="{BB962C8B-B14F-4D97-AF65-F5344CB8AC3E}">
        <p14:creationId xmlns:p14="http://schemas.microsoft.com/office/powerpoint/2010/main" val="252390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B86F4-9231-D64F-A54E-AC0525ECFE86}"/>
              </a:ext>
            </a:extLst>
          </p:cNvPr>
          <p:cNvSpPr>
            <a:spLocks noGrp="1"/>
          </p:cNvSpPr>
          <p:nvPr>
            <p:ph type="title" hasCustomPrompt="1"/>
          </p:nvPr>
        </p:nvSpPr>
        <p:spPr>
          <a:xfrm>
            <a:off x="839788" y="365125"/>
            <a:ext cx="10515600" cy="1325563"/>
          </a:xfrm>
        </p:spPr>
        <p:txBody>
          <a:bodyPr/>
          <a:lstStyle/>
          <a:p>
            <a:r>
              <a:rPr lang="es-ES" dirty="0" err="1"/>
              <a:t>Slide</a:t>
            </a:r>
            <a:r>
              <a:rPr lang="es-ES" dirty="0"/>
              <a:t> </a:t>
            </a:r>
            <a:r>
              <a:rPr lang="es-ES" dirty="0" err="1"/>
              <a:t>small</a:t>
            </a:r>
            <a:r>
              <a:rPr lang="es-ES" dirty="0"/>
              <a:t> </a:t>
            </a:r>
            <a:r>
              <a:rPr lang="es-ES" dirty="0" err="1"/>
              <a:t>title</a:t>
            </a:r>
            <a:r>
              <a:rPr lang="es-ES" dirty="0"/>
              <a:t> </a:t>
            </a:r>
            <a:r>
              <a:rPr lang="es-ES" dirty="0" err="1"/>
              <a:t>here</a:t>
            </a:r>
            <a:endParaRPr lang="es-ES" dirty="0"/>
          </a:p>
        </p:txBody>
      </p:sp>
      <p:sp>
        <p:nvSpPr>
          <p:cNvPr id="3" name="Marcador de texto 2">
            <a:extLst>
              <a:ext uri="{FF2B5EF4-FFF2-40B4-BE49-F238E27FC236}">
                <a16:creationId xmlns:a16="http://schemas.microsoft.com/office/drawing/2014/main" id="{A208F4C8-D2F4-AF49-BBD9-8767094629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2736430-C4D0-2D45-96D1-3ABEA2B198A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385FD2A-0CD4-0E4A-92DD-9D3876D8D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CD742B4-6225-A042-AE96-E97E5B3FEBA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83B33C1-F4FB-2F43-8E02-D66433690778}"/>
              </a:ext>
            </a:extLst>
          </p:cNvPr>
          <p:cNvSpPr>
            <a:spLocks noGrp="1"/>
          </p:cNvSpPr>
          <p:nvPr>
            <p:ph type="dt" sz="half" idx="10"/>
          </p:nvPr>
        </p:nvSpPr>
        <p:spPr>
          <a:xfrm>
            <a:off x="838200" y="6356350"/>
            <a:ext cx="2743200" cy="365125"/>
          </a:xfrm>
          <a:prstGeom prst="rect">
            <a:avLst/>
          </a:prstGeom>
        </p:spPr>
        <p:txBody>
          <a:bodyPr/>
          <a:lstStyle/>
          <a:p>
            <a:fld id="{F28191E2-D300-6941-B06B-73B818E87B4F}" type="datetimeFigureOut">
              <a:rPr lang="es-ES" smtClean="0"/>
              <a:t>16/03/2023</a:t>
            </a:fld>
            <a:endParaRPr lang="es-ES"/>
          </a:p>
        </p:txBody>
      </p:sp>
      <p:sp>
        <p:nvSpPr>
          <p:cNvPr id="8" name="Marcador de pie de página 7">
            <a:extLst>
              <a:ext uri="{FF2B5EF4-FFF2-40B4-BE49-F238E27FC236}">
                <a16:creationId xmlns:a16="http://schemas.microsoft.com/office/drawing/2014/main" id="{E9E405BB-A278-7544-B7FE-996C2D5BE4CA}"/>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9" name="Marcador de número de diapositiva 8">
            <a:extLst>
              <a:ext uri="{FF2B5EF4-FFF2-40B4-BE49-F238E27FC236}">
                <a16:creationId xmlns:a16="http://schemas.microsoft.com/office/drawing/2014/main" id="{702BA75A-E0AB-B742-8BAC-5B3CD5CC00DE}"/>
              </a:ext>
            </a:extLst>
          </p:cNvPr>
          <p:cNvSpPr>
            <a:spLocks noGrp="1"/>
          </p:cNvSpPr>
          <p:nvPr>
            <p:ph type="sldNum" sz="quarter" idx="12"/>
          </p:nvPr>
        </p:nvSpPr>
        <p:spPr>
          <a:xfrm>
            <a:off x="8610600" y="6356350"/>
            <a:ext cx="2743200" cy="365125"/>
          </a:xfrm>
          <a:prstGeom prst="rect">
            <a:avLst/>
          </a:prstGeom>
        </p:spPr>
        <p:txBody>
          <a:bodyPr/>
          <a:lstStyle/>
          <a:p>
            <a:fld id="{E8E8F0CC-EDDA-C045-959F-C1E49EEE3558}" type="slidenum">
              <a:rPr lang="es-ES" smtClean="0"/>
              <a:t>‹#›</a:t>
            </a:fld>
            <a:endParaRPr lang="es-ES"/>
          </a:p>
        </p:txBody>
      </p:sp>
    </p:spTree>
    <p:extLst>
      <p:ext uri="{BB962C8B-B14F-4D97-AF65-F5344CB8AC3E}">
        <p14:creationId xmlns:p14="http://schemas.microsoft.com/office/powerpoint/2010/main" val="137502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EA04F0-AE49-E745-AD9E-351A5D96CC2E}"/>
              </a:ext>
            </a:extLst>
          </p:cNvPr>
          <p:cNvSpPr>
            <a:spLocks noGrp="1"/>
          </p:cNvSpPr>
          <p:nvPr>
            <p:ph type="title" hasCustomPrompt="1"/>
          </p:nvPr>
        </p:nvSpPr>
        <p:spPr/>
        <p:txBody>
          <a:bodyPr/>
          <a:lstStyle/>
          <a:p>
            <a:r>
              <a:rPr lang="es-ES" dirty="0" err="1"/>
              <a:t>Slide</a:t>
            </a:r>
            <a:r>
              <a:rPr lang="es-ES" dirty="0"/>
              <a:t> </a:t>
            </a:r>
            <a:r>
              <a:rPr lang="es-ES" dirty="0" err="1"/>
              <a:t>small</a:t>
            </a:r>
            <a:r>
              <a:rPr lang="es-ES" dirty="0"/>
              <a:t> </a:t>
            </a:r>
            <a:r>
              <a:rPr lang="es-ES" dirty="0" err="1"/>
              <a:t>title</a:t>
            </a:r>
            <a:r>
              <a:rPr lang="es-ES" dirty="0"/>
              <a:t> </a:t>
            </a:r>
            <a:r>
              <a:rPr lang="es-ES" dirty="0" err="1"/>
              <a:t>here</a:t>
            </a:r>
            <a:endParaRPr lang="es-ES" dirty="0"/>
          </a:p>
        </p:txBody>
      </p:sp>
      <p:sp>
        <p:nvSpPr>
          <p:cNvPr id="3" name="Marcador de fecha 2">
            <a:extLst>
              <a:ext uri="{FF2B5EF4-FFF2-40B4-BE49-F238E27FC236}">
                <a16:creationId xmlns:a16="http://schemas.microsoft.com/office/drawing/2014/main" id="{514F1280-2012-2A4A-AFCA-594D92036027}"/>
              </a:ext>
            </a:extLst>
          </p:cNvPr>
          <p:cNvSpPr>
            <a:spLocks noGrp="1"/>
          </p:cNvSpPr>
          <p:nvPr>
            <p:ph type="dt" sz="half" idx="10"/>
          </p:nvPr>
        </p:nvSpPr>
        <p:spPr>
          <a:xfrm>
            <a:off x="838200" y="6356350"/>
            <a:ext cx="2743200" cy="365125"/>
          </a:xfrm>
          <a:prstGeom prst="rect">
            <a:avLst/>
          </a:prstGeom>
        </p:spPr>
        <p:txBody>
          <a:bodyPr/>
          <a:lstStyle/>
          <a:p>
            <a:fld id="{F28191E2-D300-6941-B06B-73B818E87B4F}" type="datetimeFigureOut">
              <a:rPr lang="es-ES" smtClean="0"/>
              <a:t>16/03/2023</a:t>
            </a:fld>
            <a:endParaRPr lang="es-ES"/>
          </a:p>
        </p:txBody>
      </p:sp>
      <p:sp>
        <p:nvSpPr>
          <p:cNvPr id="4" name="Marcador de pie de página 3">
            <a:extLst>
              <a:ext uri="{FF2B5EF4-FFF2-40B4-BE49-F238E27FC236}">
                <a16:creationId xmlns:a16="http://schemas.microsoft.com/office/drawing/2014/main" id="{53196EA1-13BE-0D4C-A34E-51AFC777E691}"/>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5" name="Marcador de número de diapositiva 4">
            <a:extLst>
              <a:ext uri="{FF2B5EF4-FFF2-40B4-BE49-F238E27FC236}">
                <a16:creationId xmlns:a16="http://schemas.microsoft.com/office/drawing/2014/main" id="{5D03623D-8884-774C-9990-102780FD1473}"/>
              </a:ext>
            </a:extLst>
          </p:cNvPr>
          <p:cNvSpPr>
            <a:spLocks noGrp="1"/>
          </p:cNvSpPr>
          <p:nvPr>
            <p:ph type="sldNum" sz="quarter" idx="12"/>
          </p:nvPr>
        </p:nvSpPr>
        <p:spPr>
          <a:xfrm>
            <a:off x="8610600" y="6356350"/>
            <a:ext cx="2743200" cy="365125"/>
          </a:xfrm>
          <a:prstGeom prst="rect">
            <a:avLst/>
          </a:prstGeom>
        </p:spPr>
        <p:txBody>
          <a:bodyPr/>
          <a:lstStyle/>
          <a:p>
            <a:fld id="{E8E8F0CC-EDDA-C045-959F-C1E49EEE3558}" type="slidenum">
              <a:rPr lang="es-ES" smtClean="0"/>
              <a:t>‹#›</a:t>
            </a:fld>
            <a:endParaRPr lang="es-ES"/>
          </a:p>
        </p:txBody>
      </p:sp>
    </p:spTree>
    <p:extLst>
      <p:ext uri="{BB962C8B-B14F-4D97-AF65-F5344CB8AC3E}">
        <p14:creationId xmlns:p14="http://schemas.microsoft.com/office/powerpoint/2010/main" val="158138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00139-BFE0-4E4B-99B4-C53CF5069464}"/>
              </a:ext>
            </a:extLst>
          </p:cNvPr>
          <p:cNvSpPr>
            <a:spLocks noGrp="1"/>
          </p:cNvSpPr>
          <p:nvPr>
            <p:ph type="title" hasCustomPrompt="1"/>
          </p:nvPr>
        </p:nvSpPr>
        <p:spPr>
          <a:xfrm>
            <a:off x="839788" y="1323108"/>
            <a:ext cx="3932237" cy="1600200"/>
          </a:xfrm>
        </p:spPr>
        <p:txBody>
          <a:bodyPr anchor="b">
            <a:normAutofit/>
          </a:bodyPr>
          <a:lstStyle>
            <a:lvl1pPr>
              <a:defRPr sz="4800"/>
            </a:lvl1pPr>
          </a:lstStyle>
          <a:p>
            <a:r>
              <a:rPr lang="es-ES" dirty="0" err="1"/>
              <a:t>Slide</a:t>
            </a:r>
            <a:r>
              <a:rPr lang="es-ES" dirty="0"/>
              <a:t> </a:t>
            </a:r>
            <a:r>
              <a:rPr lang="es-ES" dirty="0" err="1"/>
              <a:t>title</a:t>
            </a:r>
            <a:r>
              <a:rPr lang="es-ES" dirty="0"/>
              <a:t> </a:t>
            </a:r>
            <a:r>
              <a:rPr lang="es-ES" dirty="0" err="1"/>
              <a:t>here</a:t>
            </a:r>
            <a:r>
              <a:rPr lang="es-ES" dirty="0"/>
              <a:t> </a:t>
            </a:r>
            <a:r>
              <a:rPr lang="es-ES" dirty="0" err="1"/>
              <a:t>lorem</a:t>
            </a:r>
            <a:r>
              <a:rPr lang="es-ES" dirty="0"/>
              <a:t> </a:t>
            </a:r>
            <a:r>
              <a:rPr lang="es-ES" dirty="0" err="1"/>
              <a:t>ipsum</a:t>
            </a:r>
            <a:endParaRPr lang="es-ES" dirty="0"/>
          </a:p>
        </p:txBody>
      </p:sp>
      <p:sp>
        <p:nvSpPr>
          <p:cNvPr id="3" name="Marcador de contenido 2">
            <a:extLst>
              <a:ext uri="{FF2B5EF4-FFF2-40B4-BE49-F238E27FC236}">
                <a16:creationId xmlns:a16="http://schemas.microsoft.com/office/drawing/2014/main" id="{AD3D8AFD-6138-C047-B38B-185194A4EC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DD89791-D0B3-544C-A4A8-B9C0343E8685}"/>
              </a:ext>
            </a:extLst>
          </p:cNvPr>
          <p:cNvSpPr>
            <a:spLocks noGrp="1"/>
          </p:cNvSpPr>
          <p:nvPr>
            <p:ph type="body" sz="half" idx="2"/>
          </p:nvPr>
        </p:nvSpPr>
        <p:spPr>
          <a:xfrm>
            <a:off x="839788" y="2923308"/>
            <a:ext cx="3932237" cy="294567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E5801F2-F2BE-214D-A98D-918AF776E4A5}"/>
              </a:ext>
            </a:extLst>
          </p:cNvPr>
          <p:cNvSpPr>
            <a:spLocks noGrp="1"/>
          </p:cNvSpPr>
          <p:nvPr>
            <p:ph type="dt" sz="half" idx="10"/>
          </p:nvPr>
        </p:nvSpPr>
        <p:spPr>
          <a:xfrm>
            <a:off x="838200" y="6356350"/>
            <a:ext cx="2743200" cy="365125"/>
          </a:xfrm>
          <a:prstGeom prst="rect">
            <a:avLst/>
          </a:prstGeom>
        </p:spPr>
        <p:txBody>
          <a:bodyPr/>
          <a:lstStyle/>
          <a:p>
            <a:fld id="{F28191E2-D300-6941-B06B-73B818E87B4F}" type="datetimeFigureOut">
              <a:rPr lang="es-ES" smtClean="0"/>
              <a:t>16/03/2023</a:t>
            </a:fld>
            <a:endParaRPr lang="es-ES"/>
          </a:p>
        </p:txBody>
      </p:sp>
      <p:sp>
        <p:nvSpPr>
          <p:cNvPr id="6" name="Marcador de pie de página 5">
            <a:extLst>
              <a:ext uri="{FF2B5EF4-FFF2-40B4-BE49-F238E27FC236}">
                <a16:creationId xmlns:a16="http://schemas.microsoft.com/office/drawing/2014/main" id="{7B078EB2-3394-924D-BCE2-31C40563D143}"/>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E606DA8B-CB16-8040-9C5F-345D4A6768AD}"/>
              </a:ext>
            </a:extLst>
          </p:cNvPr>
          <p:cNvSpPr>
            <a:spLocks noGrp="1"/>
          </p:cNvSpPr>
          <p:nvPr>
            <p:ph type="sldNum" sz="quarter" idx="12"/>
          </p:nvPr>
        </p:nvSpPr>
        <p:spPr>
          <a:xfrm>
            <a:off x="8610600" y="6356350"/>
            <a:ext cx="2743200" cy="365125"/>
          </a:xfrm>
          <a:prstGeom prst="rect">
            <a:avLst/>
          </a:prstGeom>
        </p:spPr>
        <p:txBody>
          <a:bodyPr/>
          <a:lstStyle/>
          <a:p>
            <a:fld id="{E8E8F0CC-EDDA-C045-959F-C1E49EEE3558}" type="slidenum">
              <a:rPr lang="es-ES" smtClean="0"/>
              <a:t>‹#›</a:t>
            </a:fld>
            <a:endParaRPr lang="es-ES"/>
          </a:p>
        </p:txBody>
      </p:sp>
    </p:spTree>
    <p:extLst>
      <p:ext uri="{BB962C8B-B14F-4D97-AF65-F5344CB8AC3E}">
        <p14:creationId xmlns:p14="http://schemas.microsoft.com/office/powerpoint/2010/main" val="4954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4001FAFE-3994-7044-A62E-26EF173D09DA}"/>
              </a:ext>
            </a:extLst>
          </p:cNvPr>
          <p:cNvSpPr>
            <a:spLocks noGrp="1"/>
          </p:cNvSpPr>
          <p:nvPr>
            <p:ph type="pic" idx="1"/>
          </p:nvPr>
        </p:nvSpPr>
        <p:spPr>
          <a:xfrm>
            <a:off x="5183188" y="987425"/>
            <a:ext cx="6172200" cy="4873625"/>
          </a:xfrm>
          <a:solidFill>
            <a:schemeClr val="accent1"/>
          </a:solidFill>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5" name="Marcador de fecha 4">
            <a:extLst>
              <a:ext uri="{FF2B5EF4-FFF2-40B4-BE49-F238E27FC236}">
                <a16:creationId xmlns:a16="http://schemas.microsoft.com/office/drawing/2014/main" id="{A4EC036C-9A41-C14A-BE95-1FB9422A3B0C}"/>
              </a:ext>
            </a:extLst>
          </p:cNvPr>
          <p:cNvSpPr>
            <a:spLocks noGrp="1"/>
          </p:cNvSpPr>
          <p:nvPr>
            <p:ph type="dt" sz="half" idx="10"/>
          </p:nvPr>
        </p:nvSpPr>
        <p:spPr>
          <a:xfrm>
            <a:off x="838200" y="6356350"/>
            <a:ext cx="2743200" cy="365125"/>
          </a:xfrm>
          <a:prstGeom prst="rect">
            <a:avLst/>
          </a:prstGeom>
        </p:spPr>
        <p:txBody>
          <a:bodyPr/>
          <a:lstStyle/>
          <a:p>
            <a:fld id="{F28191E2-D300-6941-B06B-73B818E87B4F}" type="datetimeFigureOut">
              <a:rPr lang="es-ES" smtClean="0"/>
              <a:t>16/03/2023</a:t>
            </a:fld>
            <a:endParaRPr lang="es-ES"/>
          </a:p>
        </p:txBody>
      </p:sp>
      <p:sp>
        <p:nvSpPr>
          <p:cNvPr id="6" name="Marcador de pie de página 5">
            <a:extLst>
              <a:ext uri="{FF2B5EF4-FFF2-40B4-BE49-F238E27FC236}">
                <a16:creationId xmlns:a16="http://schemas.microsoft.com/office/drawing/2014/main" id="{67F8938F-18A8-D447-9841-46C0E51AA49E}"/>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2A3ADB5B-A124-524E-B7B2-453E6534D962}"/>
              </a:ext>
            </a:extLst>
          </p:cNvPr>
          <p:cNvSpPr>
            <a:spLocks noGrp="1"/>
          </p:cNvSpPr>
          <p:nvPr>
            <p:ph type="sldNum" sz="quarter" idx="12"/>
          </p:nvPr>
        </p:nvSpPr>
        <p:spPr>
          <a:xfrm>
            <a:off x="8610600" y="6356350"/>
            <a:ext cx="2743200" cy="365125"/>
          </a:xfrm>
          <a:prstGeom prst="rect">
            <a:avLst/>
          </a:prstGeom>
        </p:spPr>
        <p:txBody>
          <a:bodyPr/>
          <a:lstStyle/>
          <a:p>
            <a:fld id="{E8E8F0CC-EDDA-C045-959F-C1E49EEE3558}" type="slidenum">
              <a:rPr lang="es-ES" smtClean="0"/>
              <a:t>‹#›</a:t>
            </a:fld>
            <a:endParaRPr lang="es-ES"/>
          </a:p>
        </p:txBody>
      </p:sp>
      <p:sp>
        <p:nvSpPr>
          <p:cNvPr id="8" name="Título 1">
            <a:extLst>
              <a:ext uri="{FF2B5EF4-FFF2-40B4-BE49-F238E27FC236}">
                <a16:creationId xmlns:a16="http://schemas.microsoft.com/office/drawing/2014/main" id="{8F47410C-31C3-0C47-9B8C-32318DFF7BDD}"/>
              </a:ext>
            </a:extLst>
          </p:cNvPr>
          <p:cNvSpPr>
            <a:spLocks noGrp="1"/>
          </p:cNvSpPr>
          <p:nvPr>
            <p:ph type="title" hasCustomPrompt="1"/>
          </p:nvPr>
        </p:nvSpPr>
        <p:spPr>
          <a:xfrm>
            <a:off x="839788" y="1323108"/>
            <a:ext cx="3932237" cy="1600200"/>
          </a:xfrm>
        </p:spPr>
        <p:txBody>
          <a:bodyPr anchor="b">
            <a:normAutofit/>
          </a:bodyPr>
          <a:lstStyle>
            <a:lvl1pPr>
              <a:defRPr sz="4800"/>
            </a:lvl1pPr>
          </a:lstStyle>
          <a:p>
            <a:r>
              <a:rPr lang="es-ES" dirty="0" err="1"/>
              <a:t>Slide</a:t>
            </a:r>
            <a:r>
              <a:rPr lang="es-ES" dirty="0"/>
              <a:t> </a:t>
            </a:r>
            <a:r>
              <a:rPr lang="es-ES" dirty="0" err="1"/>
              <a:t>title</a:t>
            </a:r>
            <a:r>
              <a:rPr lang="es-ES" dirty="0"/>
              <a:t> </a:t>
            </a:r>
            <a:r>
              <a:rPr lang="es-ES" dirty="0" err="1"/>
              <a:t>here</a:t>
            </a:r>
            <a:r>
              <a:rPr lang="es-ES" dirty="0"/>
              <a:t> </a:t>
            </a:r>
            <a:r>
              <a:rPr lang="es-ES" dirty="0" err="1"/>
              <a:t>lorem</a:t>
            </a:r>
            <a:r>
              <a:rPr lang="es-ES" dirty="0"/>
              <a:t> </a:t>
            </a:r>
            <a:r>
              <a:rPr lang="es-ES" dirty="0" err="1"/>
              <a:t>ipsum</a:t>
            </a:r>
            <a:endParaRPr lang="es-ES" dirty="0"/>
          </a:p>
        </p:txBody>
      </p:sp>
      <p:sp>
        <p:nvSpPr>
          <p:cNvPr id="9" name="Marcador de texto 3">
            <a:extLst>
              <a:ext uri="{FF2B5EF4-FFF2-40B4-BE49-F238E27FC236}">
                <a16:creationId xmlns:a16="http://schemas.microsoft.com/office/drawing/2014/main" id="{BEB33441-B857-6E48-A831-3B8AFAD40D8E}"/>
              </a:ext>
            </a:extLst>
          </p:cNvPr>
          <p:cNvSpPr>
            <a:spLocks noGrp="1"/>
          </p:cNvSpPr>
          <p:nvPr>
            <p:ph type="body" sz="half" idx="2"/>
          </p:nvPr>
        </p:nvSpPr>
        <p:spPr>
          <a:xfrm>
            <a:off x="839788" y="2923308"/>
            <a:ext cx="3932237" cy="294567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7904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15C82D9-72A0-5F4D-A8E8-DD273E907D1C}"/>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55000"/>
                    </a14:imgEffect>
                  </a14:imgLayer>
                </a14:imgProps>
              </a:ext>
              <a:ext uri="{28A0092B-C50C-407E-A947-70E740481C1C}">
                <a14:useLocalDpi xmlns:a14="http://schemas.microsoft.com/office/drawing/2010/main"/>
              </a:ext>
            </a:extLst>
          </a:blip>
          <a:srcRect/>
          <a:stretch/>
        </p:blipFill>
        <p:spPr>
          <a:xfrm>
            <a:off x="5306290" y="0"/>
            <a:ext cx="6885710" cy="6858000"/>
          </a:xfrm>
          <a:prstGeom prst="rect">
            <a:avLst/>
          </a:prstGeom>
        </p:spPr>
      </p:pic>
      <p:sp>
        <p:nvSpPr>
          <p:cNvPr id="12" name="Marcador de posición de imagen 11">
            <a:extLst>
              <a:ext uri="{FF2B5EF4-FFF2-40B4-BE49-F238E27FC236}">
                <a16:creationId xmlns:a16="http://schemas.microsoft.com/office/drawing/2014/main" id="{48E10BA6-FEBB-4644-8D2E-6BB47CFA519A}"/>
              </a:ext>
            </a:extLst>
          </p:cNvPr>
          <p:cNvSpPr>
            <a:spLocks noGrp="1"/>
          </p:cNvSpPr>
          <p:nvPr>
            <p:ph type="pic" sz="quarter" idx="10" hasCustomPrompt="1"/>
          </p:nvPr>
        </p:nvSpPr>
        <p:spPr>
          <a:xfrm>
            <a:off x="-1" y="0"/>
            <a:ext cx="5306291" cy="6858000"/>
          </a:xfrm>
          <a:solidFill>
            <a:schemeClr val="accent1"/>
          </a:solidFill>
        </p:spPr>
        <p:txBody>
          <a:bodyPr anchor="ctr">
            <a:normAutofit/>
          </a:bodyPr>
          <a:lstStyle>
            <a:lvl1pPr marL="0" indent="0" algn="ctr">
              <a:buNone/>
              <a:defRPr sz="1800">
                <a:solidFill>
                  <a:schemeClr val="accent4"/>
                </a:solidFill>
              </a:defRPr>
            </a:lvl1pPr>
          </a:lstStyle>
          <a:p>
            <a:r>
              <a:rPr lang="es-ES" dirty="0" err="1"/>
              <a:t>Put</a:t>
            </a:r>
            <a:r>
              <a:rPr lang="es-ES" dirty="0"/>
              <a:t> </a:t>
            </a:r>
            <a:r>
              <a:rPr lang="es-ES" dirty="0" err="1"/>
              <a:t>your</a:t>
            </a:r>
            <a:r>
              <a:rPr lang="es-ES" dirty="0"/>
              <a:t> </a:t>
            </a:r>
          </a:p>
          <a:p>
            <a:r>
              <a:rPr lang="es-ES" dirty="0" err="1"/>
              <a:t>image</a:t>
            </a:r>
            <a:r>
              <a:rPr lang="es-ES" dirty="0"/>
              <a:t> </a:t>
            </a:r>
            <a:r>
              <a:rPr lang="es-ES" dirty="0" err="1"/>
              <a:t>here</a:t>
            </a:r>
            <a:endParaRPr lang="es-ES" dirty="0"/>
          </a:p>
        </p:txBody>
      </p:sp>
      <p:sp>
        <p:nvSpPr>
          <p:cNvPr id="2" name="Título 1">
            <a:extLst>
              <a:ext uri="{FF2B5EF4-FFF2-40B4-BE49-F238E27FC236}">
                <a16:creationId xmlns:a16="http://schemas.microsoft.com/office/drawing/2014/main" id="{B9630E55-B2DA-044F-9A9A-19C5D1646125}"/>
              </a:ext>
            </a:extLst>
          </p:cNvPr>
          <p:cNvSpPr>
            <a:spLocks noGrp="1"/>
          </p:cNvSpPr>
          <p:nvPr>
            <p:ph type="ctrTitle" hasCustomPrompt="1"/>
          </p:nvPr>
        </p:nvSpPr>
        <p:spPr>
          <a:xfrm>
            <a:off x="5680836" y="1951362"/>
            <a:ext cx="5873855" cy="1065934"/>
          </a:xfrm>
        </p:spPr>
        <p:txBody>
          <a:bodyPr anchor="t">
            <a:normAutofit/>
          </a:bodyPr>
          <a:lstStyle>
            <a:lvl1pPr algn="l">
              <a:lnSpc>
                <a:spcPct val="100000"/>
              </a:lnSpc>
              <a:defRPr sz="6600">
                <a:solidFill>
                  <a:schemeClr val="bg1"/>
                </a:solidFill>
              </a:defRPr>
            </a:lvl1pPr>
          </a:lstStyle>
          <a:p>
            <a:r>
              <a:rPr lang="es-ES" dirty="0" err="1"/>
              <a:t>Slide</a:t>
            </a:r>
            <a:r>
              <a:rPr lang="es-ES" dirty="0"/>
              <a:t> </a:t>
            </a:r>
            <a:r>
              <a:rPr lang="es-ES" dirty="0" err="1"/>
              <a:t>Title</a:t>
            </a:r>
            <a:r>
              <a:rPr lang="es-ES" dirty="0"/>
              <a:t> </a:t>
            </a:r>
            <a:r>
              <a:rPr lang="es-ES" dirty="0" err="1"/>
              <a:t>Here</a:t>
            </a:r>
            <a:endParaRPr lang="es-ES" dirty="0"/>
          </a:p>
        </p:txBody>
      </p:sp>
      <p:sp>
        <p:nvSpPr>
          <p:cNvPr id="3" name="Subtítulo 2">
            <a:extLst>
              <a:ext uri="{FF2B5EF4-FFF2-40B4-BE49-F238E27FC236}">
                <a16:creationId xmlns:a16="http://schemas.microsoft.com/office/drawing/2014/main" id="{AB45E088-7D6C-7348-9A01-32EE46D9D194}"/>
              </a:ext>
            </a:extLst>
          </p:cNvPr>
          <p:cNvSpPr>
            <a:spLocks noGrp="1"/>
          </p:cNvSpPr>
          <p:nvPr>
            <p:ph type="subTitle" idx="1" hasCustomPrompt="1"/>
          </p:nvPr>
        </p:nvSpPr>
        <p:spPr>
          <a:xfrm>
            <a:off x="5680364" y="3490576"/>
            <a:ext cx="5874280" cy="1663844"/>
          </a:xfrm>
        </p:spPr>
        <p:txBody>
          <a:bodyPr>
            <a:normAutofit/>
          </a:bodyPr>
          <a:lstStyle>
            <a:lvl1pPr marL="0" indent="0" algn="l">
              <a:lnSpc>
                <a:spcPct val="150000"/>
              </a:lnSpc>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err="1"/>
              <a:t>Slide</a:t>
            </a:r>
            <a:r>
              <a:rPr lang="es-ES" dirty="0"/>
              <a:t> </a:t>
            </a:r>
            <a:r>
              <a:rPr lang="es-ES" dirty="0" err="1"/>
              <a:t>Subtitle</a:t>
            </a:r>
            <a:r>
              <a:rPr lang="es-ES" dirty="0"/>
              <a:t> </a:t>
            </a:r>
            <a:r>
              <a:rPr lang="es-ES" dirty="0" err="1"/>
              <a:t>here</a:t>
            </a:r>
            <a:endParaRPr lang="es-ES" dirty="0"/>
          </a:p>
        </p:txBody>
      </p:sp>
      <p:sp>
        <p:nvSpPr>
          <p:cNvPr id="5" name="Marcador de texto 4">
            <a:extLst>
              <a:ext uri="{FF2B5EF4-FFF2-40B4-BE49-F238E27FC236}">
                <a16:creationId xmlns:a16="http://schemas.microsoft.com/office/drawing/2014/main" id="{8BB93F33-A990-5E49-82FD-18CA3F216028}"/>
              </a:ext>
            </a:extLst>
          </p:cNvPr>
          <p:cNvSpPr>
            <a:spLocks noGrp="1"/>
          </p:cNvSpPr>
          <p:nvPr>
            <p:ph type="body" sz="quarter" idx="11" hasCustomPrompt="1"/>
          </p:nvPr>
        </p:nvSpPr>
        <p:spPr>
          <a:xfrm>
            <a:off x="5680075" y="776480"/>
            <a:ext cx="5873750" cy="1066800"/>
          </a:xfrm>
        </p:spPr>
        <p:txBody>
          <a:bodyPr anchor="ctr">
            <a:noAutofit/>
          </a:bodyPr>
          <a:lstStyle>
            <a:lvl1pPr>
              <a:lnSpc>
                <a:spcPct val="100000"/>
              </a:lnSpc>
              <a:defRPr sz="8000">
                <a:solidFill>
                  <a:schemeClr val="accent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s-ES" dirty="0"/>
              <a:t>00</a:t>
            </a:r>
          </a:p>
        </p:txBody>
      </p:sp>
    </p:spTree>
    <p:extLst>
      <p:ext uri="{BB962C8B-B14F-4D97-AF65-F5344CB8AC3E}">
        <p14:creationId xmlns:p14="http://schemas.microsoft.com/office/powerpoint/2010/main" val="111145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FA248C93-D943-B440-8459-E819D330A336}"/>
              </a:ext>
            </a:extLst>
          </p:cNvPr>
          <p:cNvSpPr/>
          <p:nvPr userDrawn="1"/>
        </p:nvSpPr>
        <p:spPr>
          <a:xfrm>
            <a:off x="-1" y="3703499"/>
            <a:ext cx="2679689" cy="26138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Marcador de posición de imagen 21">
            <a:extLst>
              <a:ext uri="{FF2B5EF4-FFF2-40B4-BE49-F238E27FC236}">
                <a16:creationId xmlns:a16="http://schemas.microsoft.com/office/drawing/2014/main" id="{011102DC-A258-5846-9C58-23C52E5AEA0A}"/>
              </a:ext>
            </a:extLst>
          </p:cNvPr>
          <p:cNvSpPr>
            <a:spLocks noGrp="1"/>
          </p:cNvSpPr>
          <p:nvPr>
            <p:ph type="pic" sz="quarter" idx="16" hasCustomPrompt="1"/>
          </p:nvPr>
        </p:nvSpPr>
        <p:spPr>
          <a:xfrm>
            <a:off x="1388190" y="2157413"/>
            <a:ext cx="3457575" cy="3457575"/>
          </a:xfrm>
          <a:solidFill>
            <a:schemeClr val="accent1"/>
          </a:solidFill>
        </p:spPr>
        <p:txBody>
          <a:bodyPr anchor="ctr">
            <a:normAutofit/>
          </a:bodyPr>
          <a:lstStyle>
            <a:lvl1pPr algn="ctr">
              <a:defRPr sz="16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1" name="Marcador de texto 7">
            <a:extLst>
              <a:ext uri="{FF2B5EF4-FFF2-40B4-BE49-F238E27FC236}">
                <a16:creationId xmlns:a16="http://schemas.microsoft.com/office/drawing/2014/main" id="{EC20D690-EA4F-8F47-A6B7-32985235C425}"/>
              </a:ext>
            </a:extLst>
          </p:cNvPr>
          <p:cNvSpPr>
            <a:spLocks noGrp="1"/>
          </p:cNvSpPr>
          <p:nvPr>
            <p:ph type="body" sz="quarter" idx="13" hasCustomPrompt="1"/>
          </p:nvPr>
        </p:nvSpPr>
        <p:spPr>
          <a:xfrm>
            <a:off x="839788" y="3175"/>
            <a:ext cx="548402" cy="542925"/>
          </a:xfrm>
        </p:spPr>
        <p:txBody>
          <a:bodyPr anchor="ctr">
            <a:noAutofit/>
          </a:bodyPr>
          <a:lstStyle>
            <a:lvl1pPr marL="0" indent="0" algn="ctr">
              <a:lnSpc>
                <a:spcPct val="100000"/>
              </a:lnSpc>
              <a:buNone/>
              <a:defRPr sz="28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s-ES" dirty="0"/>
              <a:t>0</a:t>
            </a:r>
          </a:p>
        </p:txBody>
      </p:sp>
      <p:sp>
        <p:nvSpPr>
          <p:cNvPr id="18" name="Marcador de texto 17">
            <a:extLst>
              <a:ext uri="{FF2B5EF4-FFF2-40B4-BE49-F238E27FC236}">
                <a16:creationId xmlns:a16="http://schemas.microsoft.com/office/drawing/2014/main" id="{7DDF6266-E752-F141-A654-B701B8E358DA}"/>
              </a:ext>
            </a:extLst>
          </p:cNvPr>
          <p:cNvSpPr>
            <a:spLocks noGrp="1"/>
          </p:cNvSpPr>
          <p:nvPr>
            <p:ph type="body" sz="quarter" idx="15" hasCustomPrompt="1"/>
          </p:nvPr>
        </p:nvSpPr>
        <p:spPr>
          <a:xfrm>
            <a:off x="1388190" y="0"/>
            <a:ext cx="10426699" cy="546100"/>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s-ES" dirty="0" err="1"/>
              <a:t>Slide</a:t>
            </a:r>
            <a:r>
              <a:rPr lang="es-ES" dirty="0"/>
              <a:t> </a:t>
            </a:r>
            <a:r>
              <a:rPr lang="es-ES" dirty="0" err="1"/>
              <a:t>small</a:t>
            </a:r>
            <a:r>
              <a:rPr lang="es-ES" dirty="0"/>
              <a:t> </a:t>
            </a:r>
            <a:r>
              <a:rPr lang="es-ES" dirty="0" err="1"/>
              <a:t>title</a:t>
            </a:r>
            <a:r>
              <a:rPr lang="es-ES" dirty="0"/>
              <a:t> </a:t>
            </a:r>
            <a:r>
              <a:rPr lang="es-ES" dirty="0" err="1"/>
              <a:t>here</a:t>
            </a:r>
            <a:r>
              <a:rPr lang="es-ES" dirty="0"/>
              <a:t>   •   </a:t>
            </a:r>
            <a:r>
              <a:rPr lang="es-ES" dirty="0" err="1"/>
              <a:t>Subtitle</a:t>
            </a:r>
            <a:r>
              <a:rPr lang="es-ES" dirty="0"/>
              <a:t> </a:t>
            </a:r>
            <a:r>
              <a:rPr lang="es-ES" dirty="0" err="1"/>
              <a:t>Section</a:t>
            </a:r>
            <a:r>
              <a:rPr lang="es-ES" dirty="0"/>
              <a:t> </a:t>
            </a:r>
            <a:r>
              <a:rPr lang="es-ES" dirty="0" err="1"/>
              <a:t>hrere</a:t>
            </a:r>
            <a:endParaRPr lang="es-ES"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lang="es-ES" dirty="0"/>
          </a:p>
        </p:txBody>
      </p:sp>
      <p:sp>
        <p:nvSpPr>
          <p:cNvPr id="24" name="Marcador de texto 23">
            <a:extLst>
              <a:ext uri="{FF2B5EF4-FFF2-40B4-BE49-F238E27FC236}">
                <a16:creationId xmlns:a16="http://schemas.microsoft.com/office/drawing/2014/main" id="{E49B6C54-FE48-D74E-A9DF-F464CC90C4E4}"/>
              </a:ext>
            </a:extLst>
          </p:cNvPr>
          <p:cNvSpPr>
            <a:spLocks noGrp="1"/>
          </p:cNvSpPr>
          <p:nvPr>
            <p:ph type="body" sz="quarter" idx="17" hasCustomPrompt="1"/>
          </p:nvPr>
        </p:nvSpPr>
        <p:spPr>
          <a:xfrm>
            <a:off x="839788" y="566738"/>
            <a:ext cx="5434012" cy="1425575"/>
          </a:xfrm>
        </p:spPr>
        <p:txBody>
          <a:bodyPr>
            <a:normAutofit/>
          </a:bodyPr>
          <a:lstStyle>
            <a:lvl1pPr>
              <a:defRPr sz="6000">
                <a:solidFill>
                  <a:schemeClr val="accent6"/>
                </a:solidFill>
                <a:latin typeface="+mj-lt"/>
              </a:defRPr>
            </a:lvl1pPr>
          </a:lstStyle>
          <a:p>
            <a:pPr lvl="0"/>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328902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11" name="Marcador de texto 7">
            <a:extLst>
              <a:ext uri="{FF2B5EF4-FFF2-40B4-BE49-F238E27FC236}">
                <a16:creationId xmlns:a16="http://schemas.microsoft.com/office/drawing/2014/main" id="{EC20D690-EA4F-8F47-A6B7-32985235C425}"/>
              </a:ext>
            </a:extLst>
          </p:cNvPr>
          <p:cNvSpPr>
            <a:spLocks noGrp="1"/>
          </p:cNvSpPr>
          <p:nvPr>
            <p:ph type="body" sz="quarter" idx="13" hasCustomPrompt="1"/>
          </p:nvPr>
        </p:nvSpPr>
        <p:spPr>
          <a:xfrm>
            <a:off x="839788" y="3175"/>
            <a:ext cx="548402" cy="542925"/>
          </a:xfrm>
        </p:spPr>
        <p:txBody>
          <a:bodyPr anchor="ctr">
            <a:noAutofit/>
          </a:bodyPr>
          <a:lstStyle>
            <a:lvl1pPr marL="0" indent="0" algn="ctr">
              <a:lnSpc>
                <a:spcPct val="100000"/>
              </a:lnSpc>
              <a:buNone/>
              <a:defRPr sz="28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s-ES" dirty="0"/>
              <a:t>0</a:t>
            </a:r>
          </a:p>
        </p:txBody>
      </p:sp>
      <p:sp>
        <p:nvSpPr>
          <p:cNvPr id="18" name="Marcador de texto 17">
            <a:extLst>
              <a:ext uri="{FF2B5EF4-FFF2-40B4-BE49-F238E27FC236}">
                <a16:creationId xmlns:a16="http://schemas.microsoft.com/office/drawing/2014/main" id="{7DDF6266-E752-F141-A654-B701B8E358DA}"/>
              </a:ext>
            </a:extLst>
          </p:cNvPr>
          <p:cNvSpPr>
            <a:spLocks noGrp="1"/>
          </p:cNvSpPr>
          <p:nvPr>
            <p:ph type="body" sz="quarter" idx="15" hasCustomPrompt="1"/>
          </p:nvPr>
        </p:nvSpPr>
        <p:spPr>
          <a:xfrm>
            <a:off x="1388190" y="0"/>
            <a:ext cx="10426699" cy="546100"/>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s-ES" dirty="0" err="1"/>
              <a:t>Slide</a:t>
            </a:r>
            <a:r>
              <a:rPr lang="es-ES" dirty="0"/>
              <a:t> </a:t>
            </a:r>
            <a:r>
              <a:rPr lang="es-ES" dirty="0" err="1"/>
              <a:t>small</a:t>
            </a:r>
            <a:r>
              <a:rPr lang="es-ES" dirty="0"/>
              <a:t> </a:t>
            </a:r>
            <a:r>
              <a:rPr lang="es-ES" dirty="0" err="1"/>
              <a:t>title</a:t>
            </a:r>
            <a:r>
              <a:rPr lang="es-ES" dirty="0"/>
              <a:t> </a:t>
            </a:r>
            <a:r>
              <a:rPr lang="es-ES" dirty="0" err="1"/>
              <a:t>here</a:t>
            </a:r>
            <a:r>
              <a:rPr lang="es-ES" dirty="0"/>
              <a:t>   •   </a:t>
            </a:r>
            <a:r>
              <a:rPr lang="es-ES" dirty="0" err="1"/>
              <a:t>Subtitle</a:t>
            </a:r>
            <a:r>
              <a:rPr lang="es-ES" dirty="0"/>
              <a:t> </a:t>
            </a:r>
            <a:r>
              <a:rPr lang="es-ES" dirty="0" err="1"/>
              <a:t>Section</a:t>
            </a:r>
            <a:r>
              <a:rPr lang="es-ES" dirty="0"/>
              <a:t> </a:t>
            </a:r>
            <a:r>
              <a:rPr lang="es-ES" dirty="0" err="1"/>
              <a:t>hrere</a:t>
            </a:r>
            <a:endParaRPr lang="es-ES"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lang="es-ES" dirty="0"/>
          </a:p>
        </p:txBody>
      </p:sp>
      <p:sp>
        <p:nvSpPr>
          <p:cNvPr id="4" name="Marcador de texto 23">
            <a:extLst>
              <a:ext uri="{FF2B5EF4-FFF2-40B4-BE49-F238E27FC236}">
                <a16:creationId xmlns:a16="http://schemas.microsoft.com/office/drawing/2014/main" id="{FB71DB54-0E4F-2F40-A860-242FED4D2993}"/>
              </a:ext>
            </a:extLst>
          </p:cNvPr>
          <p:cNvSpPr>
            <a:spLocks noGrp="1"/>
          </p:cNvSpPr>
          <p:nvPr>
            <p:ph type="body" sz="quarter" idx="17" hasCustomPrompt="1"/>
          </p:nvPr>
        </p:nvSpPr>
        <p:spPr>
          <a:xfrm>
            <a:off x="839787" y="866543"/>
            <a:ext cx="10548937" cy="992238"/>
          </a:xfrm>
        </p:spPr>
        <p:txBody>
          <a:bodyPr>
            <a:normAutofit/>
          </a:bodyPr>
          <a:lstStyle>
            <a:lvl1pPr>
              <a:lnSpc>
                <a:spcPct val="100000"/>
              </a:lnSpc>
              <a:defRPr sz="6000">
                <a:solidFill>
                  <a:schemeClr val="accent6"/>
                </a:solidFill>
                <a:latin typeface="+mj-lt"/>
              </a:defRPr>
            </a:lvl1pPr>
          </a:lstStyle>
          <a:p>
            <a:pPr lvl="0"/>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155173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sp>
        <p:nvSpPr>
          <p:cNvPr id="8" name="Marcador de posición de imagen 21">
            <a:extLst>
              <a:ext uri="{FF2B5EF4-FFF2-40B4-BE49-F238E27FC236}">
                <a16:creationId xmlns:a16="http://schemas.microsoft.com/office/drawing/2014/main" id="{E50157F8-6BBE-2F4D-96EA-7EA04710D801}"/>
              </a:ext>
            </a:extLst>
          </p:cNvPr>
          <p:cNvSpPr>
            <a:spLocks noGrp="1"/>
          </p:cNvSpPr>
          <p:nvPr>
            <p:ph type="pic" sz="quarter" idx="16" hasCustomPrompt="1"/>
          </p:nvPr>
        </p:nvSpPr>
        <p:spPr>
          <a:xfrm>
            <a:off x="6057901" y="964929"/>
            <a:ext cx="1011996" cy="1011996"/>
          </a:xfrm>
          <a:solidFill>
            <a:schemeClr val="accent1"/>
          </a:solidFill>
        </p:spPr>
        <p:txBody>
          <a:bodyPr anchor="ctr">
            <a:noAutofit/>
          </a:bodyPr>
          <a:lstStyle>
            <a:lvl1pPr algn="ctr">
              <a:defRPr sz="700"/>
            </a:lvl1pPr>
          </a:lstStyle>
          <a:p>
            <a:r>
              <a:rPr lang="es-ES" dirty="0" err="1"/>
              <a:t>Your</a:t>
            </a:r>
            <a:r>
              <a:rPr lang="es-ES" dirty="0"/>
              <a:t> </a:t>
            </a:r>
            <a:r>
              <a:rPr lang="es-ES" dirty="0" err="1"/>
              <a:t>image</a:t>
            </a:r>
            <a:r>
              <a:rPr lang="es-ES" dirty="0"/>
              <a:t> </a:t>
            </a:r>
            <a:r>
              <a:rPr lang="es-ES" dirty="0" err="1"/>
              <a:t>here</a:t>
            </a:r>
            <a:endParaRPr lang="es-ES" dirty="0"/>
          </a:p>
        </p:txBody>
      </p:sp>
      <p:sp>
        <p:nvSpPr>
          <p:cNvPr id="9" name="Marcador de posición de imagen 21">
            <a:extLst>
              <a:ext uri="{FF2B5EF4-FFF2-40B4-BE49-F238E27FC236}">
                <a16:creationId xmlns:a16="http://schemas.microsoft.com/office/drawing/2014/main" id="{978F9614-26B9-8249-A392-0824455C5F74}"/>
              </a:ext>
            </a:extLst>
          </p:cNvPr>
          <p:cNvSpPr>
            <a:spLocks noGrp="1"/>
          </p:cNvSpPr>
          <p:nvPr>
            <p:ph type="pic" sz="quarter" idx="18" hasCustomPrompt="1"/>
          </p:nvPr>
        </p:nvSpPr>
        <p:spPr>
          <a:xfrm>
            <a:off x="6057901" y="2853105"/>
            <a:ext cx="1011996" cy="1011996"/>
          </a:xfrm>
          <a:solidFill>
            <a:schemeClr val="accent1"/>
          </a:solidFill>
        </p:spPr>
        <p:txBody>
          <a:bodyPr anchor="ctr">
            <a:noAutofit/>
          </a:bodyPr>
          <a:lstStyle>
            <a:lvl1pPr algn="ctr">
              <a:defRPr sz="7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0" name="Marcador de posición de imagen 21">
            <a:extLst>
              <a:ext uri="{FF2B5EF4-FFF2-40B4-BE49-F238E27FC236}">
                <a16:creationId xmlns:a16="http://schemas.microsoft.com/office/drawing/2014/main" id="{E6378399-4574-6A47-9EA1-56D7A10866D0}"/>
              </a:ext>
            </a:extLst>
          </p:cNvPr>
          <p:cNvSpPr>
            <a:spLocks noGrp="1"/>
          </p:cNvSpPr>
          <p:nvPr>
            <p:ph type="pic" sz="quarter" idx="19" hasCustomPrompt="1"/>
          </p:nvPr>
        </p:nvSpPr>
        <p:spPr>
          <a:xfrm>
            <a:off x="6057901" y="4586903"/>
            <a:ext cx="1011996" cy="1011996"/>
          </a:xfrm>
          <a:solidFill>
            <a:schemeClr val="accent1"/>
          </a:solidFill>
        </p:spPr>
        <p:txBody>
          <a:bodyPr anchor="ctr">
            <a:noAutofit/>
          </a:bodyPr>
          <a:lstStyle>
            <a:lvl1pPr algn="ctr">
              <a:defRPr sz="7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1" name="Marcador de texto 7">
            <a:extLst>
              <a:ext uri="{FF2B5EF4-FFF2-40B4-BE49-F238E27FC236}">
                <a16:creationId xmlns:a16="http://schemas.microsoft.com/office/drawing/2014/main" id="{EC20D690-EA4F-8F47-A6B7-32985235C425}"/>
              </a:ext>
            </a:extLst>
          </p:cNvPr>
          <p:cNvSpPr>
            <a:spLocks noGrp="1"/>
          </p:cNvSpPr>
          <p:nvPr>
            <p:ph type="body" sz="quarter" idx="13" hasCustomPrompt="1"/>
          </p:nvPr>
        </p:nvSpPr>
        <p:spPr>
          <a:xfrm>
            <a:off x="839788" y="3175"/>
            <a:ext cx="548402" cy="542925"/>
          </a:xfrm>
        </p:spPr>
        <p:txBody>
          <a:bodyPr anchor="ctr">
            <a:noAutofit/>
          </a:bodyPr>
          <a:lstStyle>
            <a:lvl1pPr marL="0" indent="0" algn="ctr">
              <a:lnSpc>
                <a:spcPct val="100000"/>
              </a:lnSpc>
              <a:buNone/>
              <a:defRPr sz="28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s-ES" dirty="0"/>
              <a:t>0</a:t>
            </a:r>
          </a:p>
        </p:txBody>
      </p:sp>
      <p:sp>
        <p:nvSpPr>
          <p:cNvPr id="18" name="Marcador de texto 17">
            <a:extLst>
              <a:ext uri="{FF2B5EF4-FFF2-40B4-BE49-F238E27FC236}">
                <a16:creationId xmlns:a16="http://schemas.microsoft.com/office/drawing/2014/main" id="{7DDF6266-E752-F141-A654-B701B8E358DA}"/>
              </a:ext>
            </a:extLst>
          </p:cNvPr>
          <p:cNvSpPr>
            <a:spLocks noGrp="1"/>
          </p:cNvSpPr>
          <p:nvPr>
            <p:ph type="body" sz="quarter" idx="15" hasCustomPrompt="1"/>
          </p:nvPr>
        </p:nvSpPr>
        <p:spPr>
          <a:xfrm>
            <a:off x="1388190" y="0"/>
            <a:ext cx="10426699" cy="546100"/>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s-ES" dirty="0" err="1"/>
              <a:t>Slide</a:t>
            </a:r>
            <a:r>
              <a:rPr lang="es-ES" dirty="0"/>
              <a:t> </a:t>
            </a:r>
            <a:r>
              <a:rPr lang="es-ES" dirty="0" err="1"/>
              <a:t>small</a:t>
            </a:r>
            <a:r>
              <a:rPr lang="es-ES" dirty="0"/>
              <a:t> </a:t>
            </a:r>
            <a:r>
              <a:rPr lang="es-ES" dirty="0" err="1"/>
              <a:t>title</a:t>
            </a:r>
            <a:r>
              <a:rPr lang="es-ES" dirty="0"/>
              <a:t> </a:t>
            </a:r>
            <a:r>
              <a:rPr lang="es-ES" dirty="0" err="1"/>
              <a:t>here</a:t>
            </a:r>
            <a:r>
              <a:rPr lang="es-ES" dirty="0"/>
              <a:t>   •   </a:t>
            </a:r>
            <a:r>
              <a:rPr lang="es-ES" dirty="0" err="1"/>
              <a:t>Subtitle</a:t>
            </a:r>
            <a:r>
              <a:rPr lang="es-ES" dirty="0"/>
              <a:t> </a:t>
            </a:r>
            <a:r>
              <a:rPr lang="es-ES" dirty="0" err="1"/>
              <a:t>Section</a:t>
            </a:r>
            <a:r>
              <a:rPr lang="es-ES" dirty="0"/>
              <a:t> </a:t>
            </a:r>
            <a:r>
              <a:rPr lang="es-ES" dirty="0" err="1"/>
              <a:t>hrere</a:t>
            </a:r>
            <a:endParaRPr lang="es-ES"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lang="es-ES" dirty="0"/>
          </a:p>
        </p:txBody>
      </p:sp>
      <p:sp>
        <p:nvSpPr>
          <p:cNvPr id="4" name="Marcador de texto 23">
            <a:extLst>
              <a:ext uri="{FF2B5EF4-FFF2-40B4-BE49-F238E27FC236}">
                <a16:creationId xmlns:a16="http://schemas.microsoft.com/office/drawing/2014/main" id="{FB71DB54-0E4F-2F40-A860-242FED4D2993}"/>
              </a:ext>
            </a:extLst>
          </p:cNvPr>
          <p:cNvSpPr>
            <a:spLocks noGrp="1"/>
          </p:cNvSpPr>
          <p:nvPr>
            <p:ph type="body" sz="quarter" idx="17" hasCustomPrompt="1"/>
          </p:nvPr>
        </p:nvSpPr>
        <p:spPr>
          <a:xfrm>
            <a:off x="839787" y="866543"/>
            <a:ext cx="10548937" cy="992238"/>
          </a:xfrm>
        </p:spPr>
        <p:txBody>
          <a:bodyPr>
            <a:normAutofit/>
          </a:bodyPr>
          <a:lstStyle>
            <a:lvl1pPr>
              <a:lnSpc>
                <a:spcPct val="100000"/>
              </a:lnSpc>
              <a:defRPr sz="6000">
                <a:solidFill>
                  <a:schemeClr val="accent6"/>
                </a:solidFill>
                <a:latin typeface="+mj-lt"/>
              </a:defRPr>
            </a:lvl1pPr>
          </a:lstStyle>
          <a:p>
            <a:pPr lvl="0"/>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5970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sp>
        <p:nvSpPr>
          <p:cNvPr id="6" name="Marcador de posición de imagen 21">
            <a:extLst>
              <a:ext uri="{FF2B5EF4-FFF2-40B4-BE49-F238E27FC236}">
                <a16:creationId xmlns:a16="http://schemas.microsoft.com/office/drawing/2014/main" id="{13EDB523-B349-FA4F-A0CA-93718F211CEE}"/>
              </a:ext>
            </a:extLst>
          </p:cNvPr>
          <p:cNvSpPr>
            <a:spLocks noGrp="1"/>
          </p:cNvSpPr>
          <p:nvPr>
            <p:ph type="pic" sz="quarter" idx="16" hasCustomPrompt="1"/>
          </p:nvPr>
        </p:nvSpPr>
        <p:spPr>
          <a:xfrm>
            <a:off x="6096000" y="554468"/>
            <a:ext cx="6095999" cy="5757423"/>
          </a:xfrm>
          <a:solidFill>
            <a:schemeClr val="accent1"/>
          </a:solidFill>
        </p:spPr>
        <p:txBody>
          <a:bodyPr anchor="ctr">
            <a:normAutofit/>
          </a:bodyPr>
          <a:lstStyle>
            <a:lvl1pPr algn="ctr">
              <a:defRPr sz="16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1" name="Marcador de texto 7">
            <a:extLst>
              <a:ext uri="{FF2B5EF4-FFF2-40B4-BE49-F238E27FC236}">
                <a16:creationId xmlns:a16="http://schemas.microsoft.com/office/drawing/2014/main" id="{EC20D690-EA4F-8F47-A6B7-32985235C425}"/>
              </a:ext>
            </a:extLst>
          </p:cNvPr>
          <p:cNvSpPr>
            <a:spLocks noGrp="1"/>
          </p:cNvSpPr>
          <p:nvPr>
            <p:ph type="body" sz="quarter" idx="13" hasCustomPrompt="1"/>
          </p:nvPr>
        </p:nvSpPr>
        <p:spPr>
          <a:xfrm>
            <a:off x="839788" y="3175"/>
            <a:ext cx="548402" cy="542925"/>
          </a:xfrm>
        </p:spPr>
        <p:txBody>
          <a:bodyPr anchor="ctr">
            <a:noAutofit/>
          </a:bodyPr>
          <a:lstStyle>
            <a:lvl1pPr marL="0" indent="0" algn="ctr">
              <a:lnSpc>
                <a:spcPct val="100000"/>
              </a:lnSpc>
              <a:buNone/>
              <a:defRPr sz="28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s-ES" dirty="0"/>
              <a:t>0</a:t>
            </a:r>
          </a:p>
        </p:txBody>
      </p:sp>
      <p:sp>
        <p:nvSpPr>
          <p:cNvPr id="18" name="Marcador de texto 17">
            <a:extLst>
              <a:ext uri="{FF2B5EF4-FFF2-40B4-BE49-F238E27FC236}">
                <a16:creationId xmlns:a16="http://schemas.microsoft.com/office/drawing/2014/main" id="{7DDF6266-E752-F141-A654-B701B8E358DA}"/>
              </a:ext>
            </a:extLst>
          </p:cNvPr>
          <p:cNvSpPr>
            <a:spLocks noGrp="1"/>
          </p:cNvSpPr>
          <p:nvPr>
            <p:ph type="body" sz="quarter" idx="15" hasCustomPrompt="1"/>
          </p:nvPr>
        </p:nvSpPr>
        <p:spPr>
          <a:xfrm>
            <a:off x="1388190" y="0"/>
            <a:ext cx="10426699" cy="546100"/>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s-ES" dirty="0" err="1"/>
              <a:t>Slide</a:t>
            </a:r>
            <a:r>
              <a:rPr lang="es-ES" dirty="0"/>
              <a:t> </a:t>
            </a:r>
            <a:r>
              <a:rPr lang="es-ES" dirty="0" err="1"/>
              <a:t>small</a:t>
            </a:r>
            <a:r>
              <a:rPr lang="es-ES" dirty="0"/>
              <a:t> </a:t>
            </a:r>
            <a:r>
              <a:rPr lang="es-ES" dirty="0" err="1"/>
              <a:t>title</a:t>
            </a:r>
            <a:r>
              <a:rPr lang="es-ES" dirty="0"/>
              <a:t> </a:t>
            </a:r>
            <a:r>
              <a:rPr lang="es-ES" dirty="0" err="1"/>
              <a:t>here</a:t>
            </a:r>
            <a:r>
              <a:rPr lang="es-ES" dirty="0"/>
              <a:t>   •   </a:t>
            </a:r>
            <a:r>
              <a:rPr lang="es-ES" dirty="0" err="1"/>
              <a:t>Subtitle</a:t>
            </a:r>
            <a:r>
              <a:rPr lang="es-ES" dirty="0"/>
              <a:t> </a:t>
            </a:r>
            <a:r>
              <a:rPr lang="es-ES" dirty="0" err="1"/>
              <a:t>Section</a:t>
            </a:r>
            <a:r>
              <a:rPr lang="es-ES" dirty="0"/>
              <a:t> </a:t>
            </a:r>
            <a:r>
              <a:rPr lang="es-ES" dirty="0" err="1"/>
              <a:t>hrere</a:t>
            </a:r>
            <a:endParaRPr lang="es-ES"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lang="es-ES" dirty="0"/>
          </a:p>
        </p:txBody>
      </p:sp>
      <p:sp>
        <p:nvSpPr>
          <p:cNvPr id="4" name="Marcador de texto 23">
            <a:extLst>
              <a:ext uri="{FF2B5EF4-FFF2-40B4-BE49-F238E27FC236}">
                <a16:creationId xmlns:a16="http://schemas.microsoft.com/office/drawing/2014/main" id="{FB71DB54-0E4F-2F40-A860-242FED4D2993}"/>
              </a:ext>
            </a:extLst>
          </p:cNvPr>
          <p:cNvSpPr>
            <a:spLocks noGrp="1"/>
          </p:cNvSpPr>
          <p:nvPr>
            <p:ph type="body" sz="quarter" idx="17" hasCustomPrompt="1"/>
          </p:nvPr>
        </p:nvSpPr>
        <p:spPr>
          <a:xfrm>
            <a:off x="839787" y="866543"/>
            <a:ext cx="10548937" cy="992238"/>
          </a:xfrm>
        </p:spPr>
        <p:txBody>
          <a:bodyPr>
            <a:normAutofit/>
          </a:bodyPr>
          <a:lstStyle>
            <a:lvl1pPr>
              <a:lnSpc>
                <a:spcPct val="100000"/>
              </a:lnSpc>
              <a:defRPr sz="6000">
                <a:solidFill>
                  <a:schemeClr val="accent6"/>
                </a:solidFill>
                <a:latin typeface="+mj-lt"/>
              </a:defRPr>
            </a:lvl1pPr>
          </a:lstStyle>
          <a:p>
            <a:pPr lvl="0"/>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146949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posición de imagen 21">
            <a:extLst>
              <a:ext uri="{FF2B5EF4-FFF2-40B4-BE49-F238E27FC236}">
                <a16:creationId xmlns:a16="http://schemas.microsoft.com/office/drawing/2014/main" id="{92F8AF8E-F2A0-7540-A405-D8C294726C72}"/>
              </a:ext>
            </a:extLst>
          </p:cNvPr>
          <p:cNvSpPr>
            <a:spLocks noGrp="1"/>
          </p:cNvSpPr>
          <p:nvPr>
            <p:ph type="pic" sz="quarter" idx="16" hasCustomPrompt="1"/>
          </p:nvPr>
        </p:nvSpPr>
        <p:spPr>
          <a:xfrm>
            <a:off x="0" y="3777524"/>
            <a:ext cx="6057901" cy="2534367"/>
          </a:xfrm>
          <a:solidFill>
            <a:schemeClr val="accent1"/>
          </a:solidFill>
        </p:spPr>
        <p:txBody>
          <a:bodyPr anchor="ctr">
            <a:normAutofit/>
          </a:bodyPr>
          <a:lstStyle>
            <a:lvl1pPr algn="ctr">
              <a:defRPr sz="16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1" name="Marcador de texto 7">
            <a:extLst>
              <a:ext uri="{FF2B5EF4-FFF2-40B4-BE49-F238E27FC236}">
                <a16:creationId xmlns:a16="http://schemas.microsoft.com/office/drawing/2014/main" id="{EC20D690-EA4F-8F47-A6B7-32985235C425}"/>
              </a:ext>
            </a:extLst>
          </p:cNvPr>
          <p:cNvSpPr>
            <a:spLocks noGrp="1"/>
          </p:cNvSpPr>
          <p:nvPr>
            <p:ph type="body" sz="quarter" idx="13" hasCustomPrompt="1"/>
          </p:nvPr>
        </p:nvSpPr>
        <p:spPr>
          <a:xfrm>
            <a:off x="839788" y="3175"/>
            <a:ext cx="548402" cy="542925"/>
          </a:xfrm>
        </p:spPr>
        <p:txBody>
          <a:bodyPr anchor="ctr">
            <a:noAutofit/>
          </a:bodyPr>
          <a:lstStyle>
            <a:lvl1pPr marL="0" indent="0" algn="ctr">
              <a:lnSpc>
                <a:spcPct val="100000"/>
              </a:lnSpc>
              <a:buNone/>
              <a:defRPr sz="28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s-ES" dirty="0"/>
              <a:t>0</a:t>
            </a:r>
          </a:p>
        </p:txBody>
      </p:sp>
      <p:sp>
        <p:nvSpPr>
          <p:cNvPr id="18" name="Marcador de texto 17">
            <a:extLst>
              <a:ext uri="{FF2B5EF4-FFF2-40B4-BE49-F238E27FC236}">
                <a16:creationId xmlns:a16="http://schemas.microsoft.com/office/drawing/2014/main" id="{7DDF6266-E752-F141-A654-B701B8E358DA}"/>
              </a:ext>
            </a:extLst>
          </p:cNvPr>
          <p:cNvSpPr>
            <a:spLocks noGrp="1"/>
          </p:cNvSpPr>
          <p:nvPr>
            <p:ph type="body" sz="quarter" idx="15" hasCustomPrompt="1"/>
          </p:nvPr>
        </p:nvSpPr>
        <p:spPr>
          <a:xfrm>
            <a:off x="1388190" y="0"/>
            <a:ext cx="10426699" cy="546100"/>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s-ES" dirty="0" err="1"/>
              <a:t>Slide</a:t>
            </a:r>
            <a:r>
              <a:rPr lang="es-ES" dirty="0"/>
              <a:t> </a:t>
            </a:r>
            <a:r>
              <a:rPr lang="es-ES" dirty="0" err="1"/>
              <a:t>small</a:t>
            </a:r>
            <a:r>
              <a:rPr lang="es-ES" dirty="0"/>
              <a:t> </a:t>
            </a:r>
            <a:r>
              <a:rPr lang="es-ES" dirty="0" err="1"/>
              <a:t>title</a:t>
            </a:r>
            <a:r>
              <a:rPr lang="es-ES" dirty="0"/>
              <a:t> </a:t>
            </a:r>
            <a:r>
              <a:rPr lang="es-ES" dirty="0" err="1"/>
              <a:t>here</a:t>
            </a:r>
            <a:r>
              <a:rPr lang="es-ES" dirty="0"/>
              <a:t>   •   </a:t>
            </a:r>
            <a:r>
              <a:rPr lang="es-ES" dirty="0" err="1"/>
              <a:t>Subtitle</a:t>
            </a:r>
            <a:r>
              <a:rPr lang="es-ES" dirty="0"/>
              <a:t> </a:t>
            </a:r>
            <a:r>
              <a:rPr lang="es-ES" dirty="0" err="1"/>
              <a:t>Section</a:t>
            </a:r>
            <a:r>
              <a:rPr lang="es-ES" dirty="0"/>
              <a:t> </a:t>
            </a:r>
            <a:r>
              <a:rPr lang="es-ES" dirty="0" err="1"/>
              <a:t>hrere</a:t>
            </a:r>
            <a:endParaRPr lang="es-ES"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lang="es-ES" dirty="0"/>
          </a:p>
        </p:txBody>
      </p:sp>
      <p:sp>
        <p:nvSpPr>
          <p:cNvPr id="4" name="Marcador de texto 23">
            <a:extLst>
              <a:ext uri="{FF2B5EF4-FFF2-40B4-BE49-F238E27FC236}">
                <a16:creationId xmlns:a16="http://schemas.microsoft.com/office/drawing/2014/main" id="{FB71DB54-0E4F-2F40-A860-242FED4D2993}"/>
              </a:ext>
            </a:extLst>
          </p:cNvPr>
          <p:cNvSpPr>
            <a:spLocks noGrp="1"/>
          </p:cNvSpPr>
          <p:nvPr>
            <p:ph type="body" sz="quarter" idx="17" hasCustomPrompt="1"/>
          </p:nvPr>
        </p:nvSpPr>
        <p:spPr>
          <a:xfrm>
            <a:off x="839787" y="866543"/>
            <a:ext cx="10548937" cy="992238"/>
          </a:xfrm>
        </p:spPr>
        <p:txBody>
          <a:bodyPr>
            <a:normAutofit/>
          </a:bodyPr>
          <a:lstStyle>
            <a:lvl1pPr>
              <a:lnSpc>
                <a:spcPct val="100000"/>
              </a:lnSpc>
              <a:defRPr sz="6000">
                <a:solidFill>
                  <a:schemeClr val="accent6"/>
                </a:solidFill>
                <a:latin typeface="+mj-lt"/>
              </a:defRPr>
            </a:lvl1pPr>
          </a:lstStyle>
          <a:p>
            <a:pPr lvl="0"/>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233934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8" name="Marcador de posición de imagen 21">
            <a:extLst>
              <a:ext uri="{FF2B5EF4-FFF2-40B4-BE49-F238E27FC236}">
                <a16:creationId xmlns:a16="http://schemas.microsoft.com/office/drawing/2014/main" id="{9A89A411-1177-8148-837B-9A914219A034}"/>
              </a:ext>
            </a:extLst>
          </p:cNvPr>
          <p:cNvSpPr>
            <a:spLocks noGrp="1"/>
          </p:cNvSpPr>
          <p:nvPr>
            <p:ph type="pic" sz="quarter" idx="16" hasCustomPrompt="1"/>
          </p:nvPr>
        </p:nvSpPr>
        <p:spPr>
          <a:xfrm>
            <a:off x="6064783" y="546100"/>
            <a:ext cx="6127218" cy="2671506"/>
          </a:xfrm>
          <a:solidFill>
            <a:schemeClr val="accent1"/>
          </a:solidFill>
        </p:spPr>
        <p:txBody>
          <a:bodyPr anchor="ctr">
            <a:normAutofit/>
          </a:bodyPr>
          <a:lstStyle>
            <a:lvl1pPr algn="ctr">
              <a:defRPr sz="16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1" name="Marcador de texto 7">
            <a:extLst>
              <a:ext uri="{FF2B5EF4-FFF2-40B4-BE49-F238E27FC236}">
                <a16:creationId xmlns:a16="http://schemas.microsoft.com/office/drawing/2014/main" id="{EC20D690-EA4F-8F47-A6B7-32985235C425}"/>
              </a:ext>
            </a:extLst>
          </p:cNvPr>
          <p:cNvSpPr>
            <a:spLocks noGrp="1"/>
          </p:cNvSpPr>
          <p:nvPr>
            <p:ph type="body" sz="quarter" idx="13" hasCustomPrompt="1"/>
          </p:nvPr>
        </p:nvSpPr>
        <p:spPr>
          <a:xfrm>
            <a:off x="839788" y="3175"/>
            <a:ext cx="548402" cy="542925"/>
          </a:xfrm>
        </p:spPr>
        <p:txBody>
          <a:bodyPr anchor="ctr">
            <a:noAutofit/>
          </a:bodyPr>
          <a:lstStyle>
            <a:lvl1pPr marL="0" indent="0" algn="ctr">
              <a:lnSpc>
                <a:spcPct val="100000"/>
              </a:lnSpc>
              <a:buNone/>
              <a:defRPr sz="28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s-ES" dirty="0"/>
              <a:t>0</a:t>
            </a:r>
          </a:p>
        </p:txBody>
      </p:sp>
      <p:sp>
        <p:nvSpPr>
          <p:cNvPr id="18" name="Marcador de texto 17">
            <a:extLst>
              <a:ext uri="{FF2B5EF4-FFF2-40B4-BE49-F238E27FC236}">
                <a16:creationId xmlns:a16="http://schemas.microsoft.com/office/drawing/2014/main" id="{7DDF6266-E752-F141-A654-B701B8E358DA}"/>
              </a:ext>
            </a:extLst>
          </p:cNvPr>
          <p:cNvSpPr>
            <a:spLocks noGrp="1"/>
          </p:cNvSpPr>
          <p:nvPr>
            <p:ph type="body" sz="quarter" idx="15" hasCustomPrompt="1"/>
          </p:nvPr>
        </p:nvSpPr>
        <p:spPr>
          <a:xfrm>
            <a:off x="1388190" y="0"/>
            <a:ext cx="10426699" cy="546100"/>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s-ES" dirty="0" err="1"/>
              <a:t>Slide</a:t>
            </a:r>
            <a:r>
              <a:rPr lang="es-ES" dirty="0"/>
              <a:t> </a:t>
            </a:r>
            <a:r>
              <a:rPr lang="es-ES" dirty="0" err="1"/>
              <a:t>small</a:t>
            </a:r>
            <a:r>
              <a:rPr lang="es-ES" dirty="0"/>
              <a:t> </a:t>
            </a:r>
            <a:r>
              <a:rPr lang="es-ES" dirty="0" err="1"/>
              <a:t>title</a:t>
            </a:r>
            <a:r>
              <a:rPr lang="es-ES" dirty="0"/>
              <a:t> </a:t>
            </a:r>
            <a:r>
              <a:rPr lang="es-ES" dirty="0" err="1"/>
              <a:t>here</a:t>
            </a:r>
            <a:r>
              <a:rPr lang="es-ES" dirty="0"/>
              <a:t>   •   </a:t>
            </a:r>
            <a:r>
              <a:rPr lang="es-ES" dirty="0" err="1"/>
              <a:t>Subtitle</a:t>
            </a:r>
            <a:r>
              <a:rPr lang="es-ES" dirty="0"/>
              <a:t> </a:t>
            </a:r>
            <a:r>
              <a:rPr lang="es-ES" dirty="0" err="1"/>
              <a:t>Section</a:t>
            </a:r>
            <a:r>
              <a:rPr lang="es-ES" dirty="0"/>
              <a:t> </a:t>
            </a:r>
            <a:r>
              <a:rPr lang="es-ES" dirty="0" err="1"/>
              <a:t>hrere</a:t>
            </a:r>
            <a:endParaRPr lang="es-ES"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lang="es-ES" dirty="0"/>
          </a:p>
        </p:txBody>
      </p:sp>
      <p:sp>
        <p:nvSpPr>
          <p:cNvPr id="4" name="Marcador de texto 23">
            <a:extLst>
              <a:ext uri="{FF2B5EF4-FFF2-40B4-BE49-F238E27FC236}">
                <a16:creationId xmlns:a16="http://schemas.microsoft.com/office/drawing/2014/main" id="{FB71DB54-0E4F-2F40-A860-242FED4D2993}"/>
              </a:ext>
            </a:extLst>
          </p:cNvPr>
          <p:cNvSpPr>
            <a:spLocks noGrp="1"/>
          </p:cNvSpPr>
          <p:nvPr>
            <p:ph type="body" sz="quarter" idx="17" hasCustomPrompt="1"/>
          </p:nvPr>
        </p:nvSpPr>
        <p:spPr>
          <a:xfrm>
            <a:off x="839787" y="866543"/>
            <a:ext cx="10548937" cy="992238"/>
          </a:xfrm>
        </p:spPr>
        <p:txBody>
          <a:bodyPr>
            <a:normAutofit/>
          </a:bodyPr>
          <a:lstStyle>
            <a:lvl1pPr>
              <a:lnSpc>
                <a:spcPct val="100000"/>
              </a:lnSpc>
              <a:defRPr sz="6000">
                <a:solidFill>
                  <a:schemeClr val="accent6"/>
                </a:solidFill>
                <a:latin typeface="+mj-lt"/>
              </a:defRPr>
            </a:lvl1pPr>
          </a:lstStyle>
          <a:p>
            <a:pPr lvl="0"/>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150131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12" name="Marcador de posición de imagen 21">
            <a:extLst>
              <a:ext uri="{FF2B5EF4-FFF2-40B4-BE49-F238E27FC236}">
                <a16:creationId xmlns:a16="http://schemas.microsoft.com/office/drawing/2014/main" id="{9BBB0F56-6EAB-E247-AEA9-0606F499EE75}"/>
              </a:ext>
            </a:extLst>
          </p:cNvPr>
          <p:cNvSpPr>
            <a:spLocks noGrp="1"/>
          </p:cNvSpPr>
          <p:nvPr>
            <p:ph type="pic" sz="quarter" idx="16" hasCustomPrompt="1"/>
          </p:nvPr>
        </p:nvSpPr>
        <p:spPr>
          <a:xfrm>
            <a:off x="0" y="900821"/>
            <a:ext cx="1431279" cy="1445807"/>
          </a:xfrm>
          <a:solidFill>
            <a:schemeClr val="accent1"/>
          </a:solidFill>
        </p:spPr>
        <p:txBody>
          <a:bodyPr anchor="ctr">
            <a:normAutofit/>
          </a:bodyPr>
          <a:lstStyle>
            <a:lvl1pPr algn="ctr">
              <a:defRPr sz="16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3" name="Marcador de posición de imagen 21">
            <a:extLst>
              <a:ext uri="{FF2B5EF4-FFF2-40B4-BE49-F238E27FC236}">
                <a16:creationId xmlns:a16="http://schemas.microsoft.com/office/drawing/2014/main" id="{7C6258DB-C9B5-0545-9172-193B0D2FE47E}"/>
              </a:ext>
            </a:extLst>
          </p:cNvPr>
          <p:cNvSpPr>
            <a:spLocks noGrp="1"/>
          </p:cNvSpPr>
          <p:nvPr>
            <p:ph type="pic" sz="quarter" idx="17" hasCustomPrompt="1"/>
          </p:nvPr>
        </p:nvSpPr>
        <p:spPr>
          <a:xfrm>
            <a:off x="0" y="3898021"/>
            <a:ext cx="1431279" cy="1445807"/>
          </a:xfrm>
          <a:solidFill>
            <a:schemeClr val="accent1"/>
          </a:solidFill>
        </p:spPr>
        <p:txBody>
          <a:bodyPr anchor="ctr">
            <a:normAutofit/>
          </a:bodyPr>
          <a:lstStyle>
            <a:lvl1pPr algn="ctr">
              <a:defRPr sz="16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4" name="Marcador de posición de imagen 21">
            <a:extLst>
              <a:ext uri="{FF2B5EF4-FFF2-40B4-BE49-F238E27FC236}">
                <a16:creationId xmlns:a16="http://schemas.microsoft.com/office/drawing/2014/main" id="{8A10507B-D25C-D348-8587-002430AE9D2F}"/>
              </a:ext>
            </a:extLst>
          </p:cNvPr>
          <p:cNvSpPr>
            <a:spLocks noGrp="1"/>
          </p:cNvSpPr>
          <p:nvPr>
            <p:ph type="pic" sz="quarter" idx="18" hasCustomPrompt="1"/>
          </p:nvPr>
        </p:nvSpPr>
        <p:spPr>
          <a:xfrm>
            <a:off x="6070600" y="900821"/>
            <a:ext cx="1431279" cy="1445807"/>
          </a:xfrm>
          <a:solidFill>
            <a:schemeClr val="accent1"/>
          </a:solidFill>
        </p:spPr>
        <p:txBody>
          <a:bodyPr anchor="ctr">
            <a:normAutofit/>
          </a:bodyPr>
          <a:lstStyle>
            <a:lvl1pPr algn="ctr">
              <a:defRPr sz="16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5" name="Marcador de posición de imagen 21">
            <a:extLst>
              <a:ext uri="{FF2B5EF4-FFF2-40B4-BE49-F238E27FC236}">
                <a16:creationId xmlns:a16="http://schemas.microsoft.com/office/drawing/2014/main" id="{8A11941F-A26B-2746-A740-122D8E606542}"/>
              </a:ext>
            </a:extLst>
          </p:cNvPr>
          <p:cNvSpPr>
            <a:spLocks noGrp="1"/>
          </p:cNvSpPr>
          <p:nvPr>
            <p:ph type="pic" sz="quarter" idx="19" hasCustomPrompt="1"/>
          </p:nvPr>
        </p:nvSpPr>
        <p:spPr>
          <a:xfrm>
            <a:off x="6070600" y="3898021"/>
            <a:ext cx="1431279" cy="1445807"/>
          </a:xfrm>
          <a:solidFill>
            <a:schemeClr val="accent1"/>
          </a:solidFill>
        </p:spPr>
        <p:txBody>
          <a:bodyPr anchor="ctr">
            <a:normAutofit/>
          </a:bodyPr>
          <a:lstStyle>
            <a:lvl1pPr algn="ctr">
              <a:defRPr sz="1600"/>
            </a:lvl1pPr>
          </a:lstStyle>
          <a:p>
            <a:r>
              <a:rPr lang="es-ES" dirty="0" err="1"/>
              <a:t>Your</a:t>
            </a:r>
            <a:r>
              <a:rPr lang="es-ES" dirty="0"/>
              <a:t> </a:t>
            </a:r>
            <a:r>
              <a:rPr lang="es-ES" dirty="0" err="1"/>
              <a:t>image</a:t>
            </a:r>
            <a:r>
              <a:rPr lang="es-ES" dirty="0"/>
              <a:t> </a:t>
            </a:r>
            <a:r>
              <a:rPr lang="es-ES" dirty="0" err="1"/>
              <a:t>here</a:t>
            </a:r>
            <a:endParaRPr lang="es-ES" dirty="0"/>
          </a:p>
        </p:txBody>
      </p:sp>
      <p:sp>
        <p:nvSpPr>
          <p:cNvPr id="11" name="Marcador de texto 7">
            <a:extLst>
              <a:ext uri="{FF2B5EF4-FFF2-40B4-BE49-F238E27FC236}">
                <a16:creationId xmlns:a16="http://schemas.microsoft.com/office/drawing/2014/main" id="{EC20D690-EA4F-8F47-A6B7-32985235C425}"/>
              </a:ext>
            </a:extLst>
          </p:cNvPr>
          <p:cNvSpPr>
            <a:spLocks noGrp="1"/>
          </p:cNvSpPr>
          <p:nvPr>
            <p:ph type="body" sz="quarter" idx="13" hasCustomPrompt="1"/>
          </p:nvPr>
        </p:nvSpPr>
        <p:spPr>
          <a:xfrm>
            <a:off x="839788" y="3175"/>
            <a:ext cx="548402" cy="542925"/>
          </a:xfrm>
        </p:spPr>
        <p:txBody>
          <a:bodyPr anchor="ctr">
            <a:noAutofit/>
          </a:bodyPr>
          <a:lstStyle>
            <a:lvl1pPr marL="0" indent="0" algn="ctr">
              <a:lnSpc>
                <a:spcPct val="100000"/>
              </a:lnSpc>
              <a:buNone/>
              <a:defRPr sz="2800">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s-ES" dirty="0"/>
              <a:t>0</a:t>
            </a:r>
          </a:p>
        </p:txBody>
      </p:sp>
      <p:sp>
        <p:nvSpPr>
          <p:cNvPr id="18" name="Marcador de texto 17">
            <a:extLst>
              <a:ext uri="{FF2B5EF4-FFF2-40B4-BE49-F238E27FC236}">
                <a16:creationId xmlns:a16="http://schemas.microsoft.com/office/drawing/2014/main" id="{7DDF6266-E752-F141-A654-B701B8E358DA}"/>
              </a:ext>
            </a:extLst>
          </p:cNvPr>
          <p:cNvSpPr>
            <a:spLocks noGrp="1"/>
          </p:cNvSpPr>
          <p:nvPr>
            <p:ph type="body" sz="quarter" idx="15" hasCustomPrompt="1"/>
          </p:nvPr>
        </p:nvSpPr>
        <p:spPr>
          <a:xfrm>
            <a:off x="1388190" y="0"/>
            <a:ext cx="10426699" cy="546100"/>
          </a:xfr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600">
                <a:latin typeface="+mj-lt"/>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s-ES" dirty="0" err="1"/>
              <a:t>Slide</a:t>
            </a:r>
            <a:r>
              <a:rPr lang="es-ES" dirty="0"/>
              <a:t> </a:t>
            </a:r>
            <a:r>
              <a:rPr lang="es-ES" dirty="0" err="1"/>
              <a:t>small</a:t>
            </a:r>
            <a:r>
              <a:rPr lang="es-ES" dirty="0"/>
              <a:t> </a:t>
            </a:r>
            <a:r>
              <a:rPr lang="es-ES" dirty="0" err="1"/>
              <a:t>title</a:t>
            </a:r>
            <a:r>
              <a:rPr lang="es-ES" dirty="0"/>
              <a:t> </a:t>
            </a:r>
            <a:r>
              <a:rPr lang="es-ES" dirty="0" err="1"/>
              <a:t>here</a:t>
            </a:r>
            <a:r>
              <a:rPr lang="es-ES" dirty="0"/>
              <a:t>   •   </a:t>
            </a:r>
            <a:r>
              <a:rPr lang="es-ES" dirty="0" err="1"/>
              <a:t>Subtitle</a:t>
            </a:r>
            <a:r>
              <a:rPr lang="es-ES" dirty="0"/>
              <a:t> </a:t>
            </a:r>
            <a:r>
              <a:rPr lang="es-ES" dirty="0" err="1"/>
              <a:t>Section</a:t>
            </a:r>
            <a:r>
              <a:rPr lang="es-ES" dirty="0"/>
              <a:t> </a:t>
            </a:r>
            <a:r>
              <a:rPr lang="es-ES" dirty="0" err="1"/>
              <a:t>hrere</a:t>
            </a:r>
            <a:endParaRPr lang="es-ES"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lang="es-ES" dirty="0"/>
          </a:p>
        </p:txBody>
      </p:sp>
    </p:spTree>
    <p:extLst>
      <p:ext uri="{BB962C8B-B14F-4D97-AF65-F5344CB8AC3E}">
        <p14:creationId xmlns:p14="http://schemas.microsoft.com/office/powerpoint/2010/main" val="294260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4DFF057-CD55-234D-872F-CFFCAB435458}"/>
              </a:ext>
            </a:extLst>
          </p:cNvPr>
          <p:cNvSpPr>
            <a:spLocks noGrp="1"/>
          </p:cNvSpPr>
          <p:nvPr>
            <p:ph type="title"/>
          </p:nvPr>
        </p:nvSpPr>
        <p:spPr>
          <a:xfrm>
            <a:off x="838200" y="548571"/>
            <a:ext cx="10515600" cy="1142117"/>
          </a:xfrm>
          <a:prstGeom prst="rect">
            <a:avLst/>
          </a:prstGeom>
        </p:spPr>
        <p:txBody>
          <a:bodyPr vert="horz" lIns="91440" tIns="45720" rIns="91440" bIns="45720" rtlCol="0" anchor="ctr">
            <a:normAutofit/>
          </a:bodyPr>
          <a:lstStyle/>
          <a:p>
            <a:r>
              <a:rPr lang="es-ES" dirty="0" err="1"/>
              <a:t>Slide</a:t>
            </a:r>
            <a:r>
              <a:rPr lang="es-ES" dirty="0"/>
              <a:t> </a:t>
            </a:r>
            <a:r>
              <a:rPr lang="es-ES" dirty="0" err="1"/>
              <a:t>Title</a:t>
            </a:r>
            <a:r>
              <a:rPr lang="es-ES" dirty="0"/>
              <a:t> </a:t>
            </a:r>
            <a:r>
              <a:rPr lang="es-ES" dirty="0" err="1"/>
              <a:t>Here</a:t>
            </a:r>
            <a:endParaRPr lang="es-ES" dirty="0"/>
          </a:p>
        </p:txBody>
      </p:sp>
      <p:sp>
        <p:nvSpPr>
          <p:cNvPr id="3" name="Marcador de texto 2">
            <a:extLst>
              <a:ext uri="{FF2B5EF4-FFF2-40B4-BE49-F238E27FC236}">
                <a16:creationId xmlns:a16="http://schemas.microsoft.com/office/drawing/2014/main" id="{330A19E9-54BD-FE4F-8E43-0E49B1315A72}"/>
              </a:ext>
            </a:extLst>
          </p:cNvPr>
          <p:cNvSpPr>
            <a:spLocks noGrp="1"/>
          </p:cNvSpPr>
          <p:nvPr>
            <p:ph type="body" idx="1"/>
          </p:nvPr>
        </p:nvSpPr>
        <p:spPr>
          <a:xfrm>
            <a:off x="838200" y="1917699"/>
            <a:ext cx="10515600" cy="4259263"/>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err="1"/>
              <a:t>Insert</a:t>
            </a:r>
            <a:r>
              <a:rPr lang="es-ES" dirty="0"/>
              <a:t> </a:t>
            </a:r>
            <a:r>
              <a:rPr lang="es-ES" dirty="0" err="1"/>
              <a:t>your</a:t>
            </a:r>
            <a:r>
              <a:rPr lang="es-ES" dirty="0"/>
              <a:t> </a:t>
            </a:r>
            <a:r>
              <a:rPr lang="es-ES" dirty="0" err="1"/>
              <a:t>text</a:t>
            </a:r>
            <a:r>
              <a:rPr lang="es-ES" dirty="0"/>
              <a:t> </a:t>
            </a:r>
            <a:r>
              <a:rPr lang="es-ES" dirty="0" err="1"/>
              <a:t>here</a:t>
            </a:r>
            <a:r>
              <a:rPr lang="es-ES" dirty="0"/>
              <a:t>. </a:t>
            </a:r>
          </a:p>
        </p:txBody>
      </p:sp>
      <p:cxnSp>
        <p:nvCxnSpPr>
          <p:cNvPr id="7" name="Conector recto 6">
            <a:extLst>
              <a:ext uri="{FF2B5EF4-FFF2-40B4-BE49-F238E27FC236}">
                <a16:creationId xmlns:a16="http://schemas.microsoft.com/office/drawing/2014/main" id="{01CA1C05-360C-6D4C-9D6C-13221E02C00C}"/>
              </a:ext>
            </a:extLst>
          </p:cNvPr>
          <p:cNvCxnSpPr/>
          <p:nvPr userDrawn="1"/>
        </p:nvCxnSpPr>
        <p:spPr>
          <a:xfrm>
            <a:off x="-12192" y="6317488"/>
            <a:ext cx="12204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B3BF342A-6B50-0040-8029-08F8FAE87091}"/>
              </a:ext>
            </a:extLst>
          </p:cNvPr>
          <p:cNvCxnSpPr/>
          <p:nvPr userDrawn="1"/>
        </p:nvCxnSpPr>
        <p:spPr>
          <a:xfrm flipH="1">
            <a:off x="11897450" y="6585084"/>
            <a:ext cx="29455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Marcador de número de diapositiva 9">
            <a:extLst>
              <a:ext uri="{FF2B5EF4-FFF2-40B4-BE49-F238E27FC236}">
                <a16:creationId xmlns:a16="http://schemas.microsoft.com/office/drawing/2014/main" id="{5583032E-7166-5745-877C-4C97165C4320}"/>
              </a:ext>
            </a:extLst>
          </p:cNvPr>
          <p:cNvSpPr txBox="1">
            <a:spLocks/>
          </p:cNvSpPr>
          <p:nvPr userDrawn="1"/>
        </p:nvSpPr>
        <p:spPr>
          <a:xfrm>
            <a:off x="11005913" y="6423135"/>
            <a:ext cx="765624" cy="323897"/>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540E274-C6F5-7D40-AAE8-F8E74B52E2D5}" type="slidenum">
              <a:rPr lang="es-ES" sz="1800" b="0" i="0" spc="300" smtClean="0">
                <a:solidFill>
                  <a:schemeClr val="accent4"/>
                </a:solidFill>
                <a:latin typeface="+mj-lt"/>
                <a:cs typeface="Consolas" panose="020B0609020204030204" pitchFamily="49" charset="0"/>
              </a:rPr>
              <a:pPr algn="r"/>
              <a:t>‹#›</a:t>
            </a:fld>
            <a:endParaRPr lang="es-ES" sz="1800" b="0" i="0" spc="300" dirty="0">
              <a:solidFill>
                <a:schemeClr val="accent4"/>
              </a:solidFill>
              <a:latin typeface="+mj-lt"/>
              <a:cs typeface="Consolas" panose="020B0609020204030204" pitchFamily="49" charset="0"/>
            </a:endParaRPr>
          </a:p>
        </p:txBody>
      </p:sp>
      <p:sp>
        <p:nvSpPr>
          <p:cNvPr id="10" name="CuadroTexto 9">
            <a:extLst>
              <a:ext uri="{FF2B5EF4-FFF2-40B4-BE49-F238E27FC236}">
                <a16:creationId xmlns:a16="http://schemas.microsoft.com/office/drawing/2014/main" id="{15412CF8-ECBE-A74F-81A0-CB3314176013}"/>
              </a:ext>
            </a:extLst>
          </p:cNvPr>
          <p:cNvSpPr txBox="1"/>
          <p:nvPr userDrawn="1"/>
        </p:nvSpPr>
        <p:spPr>
          <a:xfrm>
            <a:off x="838200" y="6431194"/>
            <a:ext cx="10167713" cy="307777"/>
          </a:xfrm>
          <a:prstGeom prst="rect">
            <a:avLst/>
          </a:prstGeom>
          <a:noFill/>
        </p:spPr>
        <p:txBody>
          <a:bodyPr wrap="square" rtlCol="0">
            <a:spAutoFit/>
          </a:bodyPr>
          <a:lstStyle/>
          <a:p>
            <a:r>
              <a:rPr lang="pl-PL" sz="1400" dirty="0">
                <a:solidFill>
                  <a:schemeClr val="accent3"/>
                </a:solidFill>
                <a:latin typeface="+mj-lt"/>
              </a:rPr>
              <a:t>Daniel Kleczyński </a:t>
            </a:r>
            <a:r>
              <a:rPr lang="es-ES" sz="1400" dirty="0">
                <a:solidFill>
                  <a:schemeClr val="accent3"/>
                </a:solidFill>
                <a:latin typeface="+mj-lt"/>
              </a:rPr>
              <a:t>| </a:t>
            </a:r>
            <a:r>
              <a:rPr lang="pl-PL" sz="1400" dirty="0">
                <a:solidFill>
                  <a:schemeClr val="accent3"/>
                </a:solidFill>
                <a:latin typeface="+mj-lt"/>
              </a:rPr>
              <a:t>Podstawy Telekomunikacji</a:t>
            </a:r>
            <a:r>
              <a:rPr lang="es-ES" sz="1400" dirty="0">
                <a:solidFill>
                  <a:schemeClr val="accent3"/>
                </a:solidFill>
                <a:latin typeface="+mj-lt"/>
              </a:rPr>
              <a:t>  </a:t>
            </a:r>
          </a:p>
        </p:txBody>
      </p:sp>
      <p:cxnSp>
        <p:nvCxnSpPr>
          <p:cNvPr id="11" name="Conector recto 10">
            <a:extLst>
              <a:ext uri="{FF2B5EF4-FFF2-40B4-BE49-F238E27FC236}">
                <a16:creationId xmlns:a16="http://schemas.microsoft.com/office/drawing/2014/main" id="{EFEC8FB7-5944-894D-9FAA-2C836BEC6286}"/>
              </a:ext>
            </a:extLst>
          </p:cNvPr>
          <p:cNvCxnSpPr/>
          <p:nvPr userDrawn="1"/>
        </p:nvCxnSpPr>
        <p:spPr>
          <a:xfrm>
            <a:off x="-12192" y="540511"/>
            <a:ext cx="1220419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85437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6" r:id="rId5"/>
    <p:sldLayoutId id="2147483665" r:id="rId6"/>
    <p:sldLayoutId id="2147483662" r:id="rId7"/>
    <p:sldLayoutId id="2147483663" r:id="rId8"/>
    <p:sldLayoutId id="2147483664" r:id="rId9"/>
    <p:sldLayoutId id="2147483655" r:id="rId10"/>
    <p:sldLayoutId id="2147483651" r:id="rId11"/>
    <p:sldLayoutId id="2147483652" r:id="rId12"/>
    <p:sldLayoutId id="2147483653" r:id="rId13"/>
    <p:sldLayoutId id="2147483654" r:id="rId14"/>
    <p:sldLayoutId id="2147483656" r:id="rId15"/>
    <p:sldLayoutId id="214748365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lang="es-ES" sz="2000" b="0" i="0" kern="1200" smtClean="0">
          <a:solidFill>
            <a:schemeClr val="accent4"/>
          </a:solidFill>
          <a:effectLst/>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accent4"/>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4"/>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74" userDrawn="1">
          <p15:clr>
            <a:srgbClr val="F26B43"/>
          </p15:clr>
        </p15:guide>
        <p15:guide id="3" orient="horz" pos="2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9DEDE7D7-BA12-7D46-A477-389FA1A976C3}"/>
              </a:ext>
            </a:extLst>
          </p:cNvPr>
          <p:cNvSpPr/>
          <p:nvPr/>
        </p:nvSpPr>
        <p:spPr>
          <a:xfrm>
            <a:off x="-37856" y="-6576"/>
            <a:ext cx="1221638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1B14E0C8-3BFB-D147-B9C6-3D8174012C27}"/>
              </a:ext>
            </a:extLst>
          </p:cNvPr>
          <p:cNvSpPr txBox="1"/>
          <p:nvPr/>
        </p:nvSpPr>
        <p:spPr>
          <a:xfrm>
            <a:off x="-12192" y="4836075"/>
            <a:ext cx="12204192" cy="523220"/>
          </a:xfrm>
          <a:prstGeom prst="rect">
            <a:avLst/>
          </a:prstGeom>
          <a:noFill/>
        </p:spPr>
        <p:txBody>
          <a:bodyPr wrap="square" rtlCol="0">
            <a:spAutoFit/>
          </a:bodyPr>
          <a:lstStyle/>
          <a:p>
            <a:pPr algn="ctr"/>
            <a:r>
              <a:rPr lang="pl-PL" sz="2800" dirty="0">
                <a:solidFill>
                  <a:schemeClr val="accent4"/>
                </a:solidFill>
                <a:latin typeface="+mj-lt"/>
              </a:rPr>
              <a:t>Daniel Kleczyński</a:t>
            </a:r>
            <a:endParaRPr lang="es-ES" sz="2800" dirty="0">
              <a:solidFill>
                <a:schemeClr val="accent4"/>
              </a:solidFill>
              <a:latin typeface="+mj-lt"/>
            </a:endParaRPr>
          </a:p>
        </p:txBody>
      </p:sp>
      <p:cxnSp>
        <p:nvCxnSpPr>
          <p:cNvPr id="10" name="Conector recto 9">
            <a:extLst>
              <a:ext uri="{FF2B5EF4-FFF2-40B4-BE49-F238E27FC236}">
                <a16:creationId xmlns:a16="http://schemas.microsoft.com/office/drawing/2014/main" id="{79CFF730-4C6B-FB40-B96F-2FCFA89878A6}"/>
              </a:ext>
            </a:extLst>
          </p:cNvPr>
          <p:cNvCxnSpPr/>
          <p:nvPr/>
        </p:nvCxnSpPr>
        <p:spPr>
          <a:xfrm>
            <a:off x="-12192" y="5961888"/>
            <a:ext cx="12204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63B189FA-5F7E-5142-A7BE-9F2E5A299746}"/>
              </a:ext>
            </a:extLst>
          </p:cNvPr>
          <p:cNvCxnSpPr>
            <a:cxnSpLocks/>
          </p:cNvCxnSpPr>
          <p:nvPr/>
        </p:nvCxnSpPr>
        <p:spPr>
          <a:xfrm>
            <a:off x="6096000" y="4279714"/>
            <a:ext cx="0" cy="34766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725037C2-6FC4-3D43-8E47-759DDEBB7DB1}"/>
              </a:ext>
            </a:extLst>
          </p:cNvPr>
          <p:cNvSpPr/>
          <p:nvPr/>
        </p:nvSpPr>
        <p:spPr>
          <a:xfrm>
            <a:off x="-25400" y="-6576"/>
            <a:ext cx="1333490" cy="37255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A718417A-7841-3D4D-AD8A-AC02BE657C8F}"/>
              </a:ext>
            </a:extLst>
          </p:cNvPr>
          <p:cNvSpPr/>
          <p:nvPr/>
        </p:nvSpPr>
        <p:spPr>
          <a:xfrm>
            <a:off x="10773929" y="3088676"/>
            <a:ext cx="1431279" cy="28724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Subtítulo 2">
            <a:extLst>
              <a:ext uri="{FF2B5EF4-FFF2-40B4-BE49-F238E27FC236}">
                <a16:creationId xmlns:a16="http://schemas.microsoft.com/office/drawing/2014/main" id="{7D241362-E069-E540-A110-F9F9A1007BD3}"/>
              </a:ext>
            </a:extLst>
          </p:cNvPr>
          <p:cNvSpPr txBox="1">
            <a:spLocks/>
          </p:cNvSpPr>
          <p:nvPr/>
        </p:nvSpPr>
        <p:spPr>
          <a:xfrm>
            <a:off x="4584192" y="6219235"/>
            <a:ext cx="3230880" cy="37138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 sz="1800" dirty="0">
              <a:solidFill>
                <a:schemeClr val="accent4"/>
              </a:solidFill>
              <a:latin typeface="+mj-lt"/>
            </a:endParaRPr>
          </a:p>
        </p:txBody>
      </p:sp>
      <p:sp>
        <p:nvSpPr>
          <p:cNvPr id="30" name="Subtítulo 2">
            <a:extLst>
              <a:ext uri="{FF2B5EF4-FFF2-40B4-BE49-F238E27FC236}">
                <a16:creationId xmlns:a16="http://schemas.microsoft.com/office/drawing/2014/main" id="{18325396-61CF-B54E-ADB8-0B2E3B652B7D}"/>
              </a:ext>
            </a:extLst>
          </p:cNvPr>
          <p:cNvSpPr txBox="1">
            <a:spLocks/>
          </p:cNvSpPr>
          <p:nvPr/>
        </p:nvSpPr>
        <p:spPr>
          <a:xfrm>
            <a:off x="8473440" y="6219235"/>
            <a:ext cx="3230880" cy="37138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l-PL" sz="1800" dirty="0">
                <a:solidFill>
                  <a:schemeClr val="accent4"/>
                </a:solidFill>
                <a:latin typeface="+mj-lt"/>
              </a:rPr>
              <a:t>Marzec 2023</a:t>
            </a:r>
            <a:endParaRPr lang="es-ES" sz="1800" dirty="0">
              <a:solidFill>
                <a:schemeClr val="accent4"/>
              </a:solidFill>
              <a:latin typeface="+mj-lt"/>
            </a:endParaRPr>
          </a:p>
        </p:txBody>
      </p:sp>
      <p:cxnSp>
        <p:nvCxnSpPr>
          <p:cNvPr id="53" name="Conector recto 52">
            <a:extLst>
              <a:ext uri="{FF2B5EF4-FFF2-40B4-BE49-F238E27FC236}">
                <a16:creationId xmlns:a16="http://schemas.microsoft.com/office/drawing/2014/main" id="{AA916771-A854-3D4B-A1B8-02A79CF9A464}"/>
              </a:ext>
            </a:extLst>
          </p:cNvPr>
          <p:cNvCxnSpPr>
            <a:cxnSpLocks/>
          </p:cNvCxnSpPr>
          <p:nvPr/>
        </p:nvCxnSpPr>
        <p:spPr>
          <a:xfrm>
            <a:off x="6096000" y="12514"/>
            <a:ext cx="0" cy="65678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Subtítulo 2">
            <a:extLst>
              <a:ext uri="{FF2B5EF4-FFF2-40B4-BE49-F238E27FC236}">
                <a16:creationId xmlns:a16="http://schemas.microsoft.com/office/drawing/2014/main" id="{0DFCFDFD-B6B1-5F4C-8C88-F2F2850AEF81}"/>
              </a:ext>
            </a:extLst>
          </p:cNvPr>
          <p:cNvSpPr txBox="1">
            <a:spLocks/>
          </p:cNvSpPr>
          <p:nvPr/>
        </p:nvSpPr>
        <p:spPr>
          <a:xfrm>
            <a:off x="487680" y="6219235"/>
            <a:ext cx="3230880" cy="37138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l-PL" sz="1800" dirty="0">
                <a:solidFill>
                  <a:schemeClr val="accent4"/>
                </a:solidFill>
                <a:latin typeface="+mj-lt"/>
              </a:rPr>
              <a:t>Politechnika Rzeszowska </a:t>
            </a:r>
            <a:endParaRPr lang="es-ES" sz="1800" dirty="0">
              <a:solidFill>
                <a:schemeClr val="accent4"/>
              </a:solidFill>
              <a:latin typeface="+mj-lt"/>
            </a:endParaRPr>
          </a:p>
        </p:txBody>
      </p:sp>
      <p:pic>
        <p:nvPicPr>
          <p:cNvPr id="2050" name="Picture 2" descr="Telecommunications sketch">
            <a:extLst>
              <a:ext uri="{FF2B5EF4-FFF2-40B4-BE49-F238E27FC236}">
                <a16:creationId xmlns:a16="http://schemas.microsoft.com/office/drawing/2014/main" id="{613F37CD-528D-7B8B-D89C-870958FECE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79" r="58507" b="8881"/>
          <a:stretch/>
        </p:blipFill>
        <p:spPr bwMode="auto">
          <a:xfrm>
            <a:off x="-25399" y="1750794"/>
            <a:ext cx="2274150" cy="4210333"/>
          </a:xfrm>
          <a:prstGeom prst="rect">
            <a:avLst/>
          </a:prstGeom>
          <a:noFill/>
          <a:extLst>
            <a:ext uri="{909E8E84-426E-40DD-AFC4-6F175D3DCCD1}">
              <a14:hiddenFill xmlns:a14="http://schemas.microsoft.com/office/drawing/2010/main">
                <a:solidFill>
                  <a:srgbClr val="FFFFFF"/>
                </a:solidFill>
              </a14:hiddenFill>
            </a:ext>
          </a:extLst>
        </p:spPr>
      </p:pic>
      <p:sp>
        <p:nvSpPr>
          <p:cNvPr id="5" name="Prostokąt: zaokrąglone rogi 4">
            <a:extLst>
              <a:ext uri="{FF2B5EF4-FFF2-40B4-BE49-F238E27FC236}">
                <a16:creationId xmlns:a16="http://schemas.microsoft.com/office/drawing/2014/main" id="{0BC006A2-9595-8DA3-0F8F-93493CF7555D}"/>
              </a:ext>
            </a:extLst>
          </p:cNvPr>
          <p:cNvSpPr/>
          <p:nvPr/>
        </p:nvSpPr>
        <p:spPr>
          <a:xfrm>
            <a:off x="2492006" y="1086469"/>
            <a:ext cx="374024" cy="824472"/>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pic>
        <p:nvPicPr>
          <p:cNvPr id="7" name="Picture 2" descr="Telecommunications sketch">
            <a:extLst>
              <a:ext uri="{FF2B5EF4-FFF2-40B4-BE49-F238E27FC236}">
                <a16:creationId xmlns:a16="http://schemas.microsoft.com/office/drawing/2014/main" id="{8F929839-1A18-1472-4FC7-FFF05BDC6E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78" b="59801"/>
          <a:stretch/>
        </p:blipFill>
        <p:spPr bwMode="auto">
          <a:xfrm>
            <a:off x="9014327" y="74483"/>
            <a:ext cx="3116611" cy="2047744"/>
          </a:xfrm>
          <a:prstGeom prst="rect">
            <a:avLst/>
          </a:prstGeom>
          <a:noFill/>
          <a:extLst>
            <a:ext uri="{909E8E84-426E-40DD-AFC4-6F175D3DCCD1}">
              <a14:hiddenFill xmlns:a14="http://schemas.microsoft.com/office/drawing/2010/main">
                <a:solidFill>
                  <a:srgbClr val="FFFFFF"/>
                </a:solidFill>
              </a14:hiddenFill>
            </a:ext>
          </a:extLst>
        </p:spPr>
      </p:pic>
      <p:sp>
        <p:nvSpPr>
          <p:cNvPr id="11" name="Prostokąt: zaokrąglone rogi 10">
            <a:extLst>
              <a:ext uri="{FF2B5EF4-FFF2-40B4-BE49-F238E27FC236}">
                <a16:creationId xmlns:a16="http://schemas.microsoft.com/office/drawing/2014/main" id="{D08690BF-1582-7D71-B80E-061A9D175796}"/>
              </a:ext>
            </a:extLst>
          </p:cNvPr>
          <p:cNvSpPr/>
          <p:nvPr/>
        </p:nvSpPr>
        <p:spPr>
          <a:xfrm>
            <a:off x="8473440" y="1122215"/>
            <a:ext cx="695829" cy="1257454"/>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2" name="Prostokąt: zaokrąglone rogi 11">
            <a:extLst>
              <a:ext uri="{FF2B5EF4-FFF2-40B4-BE49-F238E27FC236}">
                <a16:creationId xmlns:a16="http://schemas.microsoft.com/office/drawing/2014/main" id="{2717D5D1-9510-6AC5-2B0E-703871D7013A}"/>
              </a:ext>
            </a:extLst>
          </p:cNvPr>
          <p:cNvSpPr/>
          <p:nvPr/>
        </p:nvSpPr>
        <p:spPr>
          <a:xfrm>
            <a:off x="8637655" y="1546351"/>
            <a:ext cx="753344" cy="1257454"/>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2" name="Título 1">
            <a:extLst>
              <a:ext uri="{FF2B5EF4-FFF2-40B4-BE49-F238E27FC236}">
                <a16:creationId xmlns:a16="http://schemas.microsoft.com/office/drawing/2014/main" id="{F87B6862-9DE1-8041-8CEF-11966D5BFDF3}"/>
              </a:ext>
            </a:extLst>
          </p:cNvPr>
          <p:cNvSpPr>
            <a:spLocks noGrp="1"/>
          </p:cNvSpPr>
          <p:nvPr>
            <p:ph type="ctrTitle"/>
          </p:nvPr>
        </p:nvSpPr>
        <p:spPr>
          <a:xfrm>
            <a:off x="2679018" y="1320277"/>
            <a:ext cx="6946408" cy="2387600"/>
          </a:xfrm>
        </p:spPr>
        <p:txBody>
          <a:bodyPr>
            <a:normAutofit fontScale="90000"/>
          </a:bodyPr>
          <a:lstStyle/>
          <a:p>
            <a:r>
              <a:rPr lang="es-ES" sz="8800" dirty="0"/>
              <a:t> </a:t>
            </a:r>
            <a:r>
              <a:rPr lang="pl-PL" sz="8800" dirty="0"/>
              <a:t>Podstawy Telekomunikacji</a:t>
            </a:r>
            <a:endParaRPr lang="es-ES" sz="8800" dirty="0"/>
          </a:p>
        </p:txBody>
      </p:sp>
      <p:pic>
        <p:nvPicPr>
          <p:cNvPr id="2056" name="Picture 8" descr="Telecommunications sketch">
            <a:extLst>
              <a:ext uri="{FF2B5EF4-FFF2-40B4-BE49-F238E27FC236}">
                <a16:creationId xmlns:a16="http://schemas.microsoft.com/office/drawing/2014/main" id="{765B2819-3BF2-D0C6-8E6B-70387A5331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87" t="41285" b="9314"/>
          <a:stretch/>
        </p:blipFill>
        <p:spPr bwMode="auto">
          <a:xfrm>
            <a:off x="8499351" y="3965319"/>
            <a:ext cx="2113778" cy="1982835"/>
          </a:xfrm>
          <a:prstGeom prst="rect">
            <a:avLst/>
          </a:prstGeom>
          <a:noFill/>
          <a:extLst>
            <a:ext uri="{909E8E84-426E-40DD-AFC4-6F175D3DCCD1}">
              <a14:hiddenFill xmlns:a14="http://schemas.microsoft.com/office/drawing/2010/main">
                <a:solidFill>
                  <a:srgbClr val="FFFFFF"/>
                </a:solidFill>
              </a14:hiddenFill>
            </a:ext>
          </a:extLst>
        </p:spPr>
      </p:pic>
      <p:sp>
        <p:nvSpPr>
          <p:cNvPr id="14" name="Prostokąt: zaokrąglone rogi 13">
            <a:extLst>
              <a:ext uri="{FF2B5EF4-FFF2-40B4-BE49-F238E27FC236}">
                <a16:creationId xmlns:a16="http://schemas.microsoft.com/office/drawing/2014/main" id="{99F9BC64-E75E-3FAD-53EA-DD973FDAA22A}"/>
              </a:ext>
            </a:extLst>
          </p:cNvPr>
          <p:cNvSpPr/>
          <p:nvPr/>
        </p:nvSpPr>
        <p:spPr>
          <a:xfrm>
            <a:off x="2152920" y="1061304"/>
            <a:ext cx="695829" cy="1257454"/>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77413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1</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es-ES" dirty="0"/>
              <a:t> </a:t>
            </a:r>
            <a:r>
              <a:rPr lang="pl-PL" dirty="0"/>
              <a:t>Zakłócenia a jakość transmisji   </a:t>
            </a:r>
            <a:r>
              <a:rPr lang="es-ES" dirty="0"/>
              <a:t>•   Wnioski</a:t>
            </a:r>
          </a:p>
          <a:p>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3"/>
            <a:ext cx="4545012" cy="1986562"/>
          </a:xfrm>
        </p:spPr>
        <p:txBody>
          <a:bodyPr>
            <a:noAutofit/>
          </a:bodyPr>
          <a:lstStyle/>
          <a:p>
            <a:r>
              <a:rPr lang="pl-PL" dirty="0">
                <a:solidFill>
                  <a:srgbClr val="2667FF"/>
                </a:solidFill>
              </a:rPr>
              <a:t>W</a:t>
            </a:r>
            <a:r>
              <a:rPr lang="pl-PL" dirty="0">
                <a:solidFill>
                  <a:schemeClr val="tx1"/>
                </a:solidFill>
              </a:rPr>
              <a:t>nioski</a:t>
            </a:r>
            <a:endParaRPr lang="es-ES" dirty="0">
              <a:solidFill>
                <a:schemeClr val="tx1"/>
              </a:solidFill>
            </a:endParaRPr>
          </a:p>
        </p:txBody>
      </p:sp>
      <p:cxnSp>
        <p:nvCxnSpPr>
          <p:cNvPr id="5" name="Conector recto 4">
            <a:extLst>
              <a:ext uri="{FF2B5EF4-FFF2-40B4-BE49-F238E27FC236}">
                <a16:creationId xmlns:a16="http://schemas.microsoft.com/office/drawing/2014/main" id="{272D0D50-D0E3-7E48-A0C0-D7AD6AB22A82}"/>
              </a:ext>
            </a:extLst>
          </p:cNvPr>
          <p:cNvCxnSpPr>
            <a:cxnSpLocks/>
          </p:cNvCxnSpPr>
          <p:nvPr/>
        </p:nvCxnSpPr>
        <p:spPr>
          <a:xfrm flipH="1">
            <a:off x="839788" y="3218028"/>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32F95AF7-C28C-AF47-9BFE-4E89E69B7AAB}"/>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086F22A8-EF0F-1A4D-B9D5-7CFA5EEB0759}"/>
              </a:ext>
            </a:extLst>
          </p:cNvPr>
          <p:cNvSpPr txBox="1"/>
          <p:nvPr/>
        </p:nvSpPr>
        <p:spPr>
          <a:xfrm>
            <a:off x="7336542" y="1345573"/>
            <a:ext cx="4269967" cy="1443408"/>
          </a:xfrm>
          <a:prstGeom prst="rect">
            <a:avLst/>
          </a:prstGeom>
          <a:noFill/>
        </p:spPr>
        <p:txBody>
          <a:bodyPr wrap="square" rtlCol="0">
            <a:spAutoFit/>
          </a:bodyPr>
          <a:lstStyle/>
          <a:p>
            <a:pPr>
              <a:lnSpc>
                <a:spcPct val="150000"/>
              </a:lnSpc>
            </a:pPr>
            <a:r>
              <a:rPr lang="pl-PL" sz="1200" dirty="0">
                <a:solidFill>
                  <a:schemeClr val="accent4"/>
                </a:solidFill>
              </a:rPr>
              <a:t>Wraz ze wzrostem szerokości pasam zwiększa znacznie w porównaniu do innych parametrów zwiększa się jego przepustowość  jest to jednak drogi sposób na polepszenie naszej transmisji  ponieważ rezerwacja takich pasem jest bardzo droga</a:t>
            </a:r>
            <a:endParaRPr lang="es-ES" sz="1200" dirty="0">
              <a:solidFill>
                <a:schemeClr val="accent4"/>
              </a:solidFill>
            </a:endParaRPr>
          </a:p>
        </p:txBody>
      </p:sp>
      <p:sp>
        <p:nvSpPr>
          <p:cNvPr id="14" name="CuadroTexto 13">
            <a:extLst>
              <a:ext uri="{FF2B5EF4-FFF2-40B4-BE49-F238E27FC236}">
                <a16:creationId xmlns:a16="http://schemas.microsoft.com/office/drawing/2014/main" id="{14621924-E259-4843-90AA-6DBC16D8FBCB}"/>
              </a:ext>
            </a:extLst>
          </p:cNvPr>
          <p:cNvSpPr txBox="1"/>
          <p:nvPr/>
        </p:nvSpPr>
        <p:spPr>
          <a:xfrm>
            <a:off x="7336542" y="907197"/>
            <a:ext cx="4269967" cy="584775"/>
          </a:xfrm>
          <a:prstGeom prst="rect">
            <a:avLst/>
          </a:prstGeom>
          <a:noFill/>
        </p:spPr>
        <p:txBody>
          <a:bodyPr wrap="square" rtlCol="0">
            <a:spAutoFit/>
          </a:bodyPr>
          <a:lstStyle/>
          <a:p>
            <a:r>
              <a:rPr lang="pl-PL" sz="3200" dirty="0">
                <a:solidFill>
                  <a:schemeClr val="accent6"/>
                </a:solidFill>
                <a:latin typeface="+mj-lt"/>
              </a:rPr>
              <a:t>Szerokość pasma </a:t>
            </a:r>
            <a:endParaRPr lang="es-ES" sz="3200" dirty="0">
              <a:solidFill>
                <a:schemeClr val="accent6"/>
              </a:solidFill>
              <a:latin typeface="+mj-lt"/>
            </a:endParaRPr>
          </a:p>
        </p:txBody>
      </p:sp>
      <p:sp>
        <p:nvSpPr>
          <p:cNvPr id="16" name="CuadroTexto 15">
            <a:extLst>
              <a:ext uri="{FF2B5EF4-FFF2-40B4-BE49-F238E27FC236}">
                <a16:creationId xmlns:a16="http://schemas.microsoft.com/office/drawing/2014/main" id="{0D918DAF-79F1-CC42-AFAE-77584AE0DC1E}"/>
              </a:ext>
            </a:extLst>
          </p:cNvPr>
          <p:cNvSpPr txBox="1"/>
          <p:nvPr/>
        </p:nvSpPr>
        <p:spPr>
          <a:xfrm>
            <a:off x="7336539" y="3377788"/>
            <a:ext cx="4269967" cy="1166410"/>
          </a:xfrm>
          <a:prstGeom prst="rect">
            <a:avLst/>
          </a:prstGeom>
          <a:noFill/>
        </p:spPr>
        <p:txBody>
          <a:bodyPr wrap="square" rtlCol="0">
            <a:spAutoFit/>
          </a:bodyPr>
          <a:lstStyle/>
          <a:p>
            <a:pPr>
              <a:lnSpc>
                <a:spcPct val="150000"/>
              </a:lnSpc>
            </a:pPr>
            <a:r>
              <a:rPr lang="pl-PL" sz="1200" dirty="0">
                <a:solidFill>
                  <a:schemeClr val="accent4"/>
                </a:solidFill>
              </a:rPr>
              <a:t>Razem ze wzrostem mocy sygnału również wzrasta jakość transmisji jest ciągnie to za sobą niestety inne problemu takie jak zbyt duża moc jest szkodliwa dla człowieka oraz jej wpływ na przepustowość jest logarytmiczny</a:t>
            </a:r>
            <a:r>
              <a:rPr lang="es-ES" sz="1200" dirty="0">
                <a:solidFill>
                  <a:schemeClr val="accent4"/>
                </a:solidFill>
              </a:rPr>
              <a:t>.</a:t>
            </a:r>
          </a:p>
        </p:txBody>
      </p:sp>
      <p:sp>
        <p:nvSpPr>
          <p:cNvPr id="17" name="CuadroTexto 16">
            <a:extLst>
              <a:ext uri="{FF2B5EF4-FFF2-40B4-BE49-F238E27FC236}">
                <a16:creationId xmlns:a16="http://schemas.microsoft.com/office/drawing/2014/main" id="{45ADCEBD-C7A7-9D48-AD66-0625686D8D7C}"/>
              </a:ext>
            </a:extLst>
          </p:cNvPr>
          <p:cNvSpPr txBox="1"/>
          <p:nvPr/>
        </p:nvSpPr>
        <p:spPr>
          <a:xfrm>
            <a:off x="7336540" y="2950823"/>
            <a:ext cx="4269967" cy="584775"/>
          </a:xfrm>
          <a:prstGeom prst="rect">
            <a:avLst/>
          </a:prstGeom>
          <a:noFill/>
        </p:spPr>
        <p:txBody>
          <a:bodyPr wrap="square" rtlCol="0">
            <a:spAutoFit/>
          </a:bodyPr>
          <a:lstStyle/>
          <a:p>
            <a:r>
              <a:rPr lang="pl-PL" sz="3200" dirty="0">
                <a:solidFill>
                  <a:schemeClr val="accent6"/>
                </a:solidFill>
                <a:latin typeface="+mj-lt"/>
              </a:rPr>
              <a:t>Moc sygnału </a:t>
            </a:r>
            <a:endParaRPr lang="es-ES" sz="3200" dirty="0">
              <a:solidFill>
                <a:schemeClr val="accent6"/>
              </a:solidFill>
              <a:latin typeface="+mj-lt"/>
            </a:endParaRPr>
          </a:p>
        </p:txBody>
      </p:sp>
      <p:sp>
        <p:nvSpPr>
          <p:cNvPr id="19" name="CuadroTexto 18">
            <a:extLst>
              <a:ext uri="{FF2B5EF4-FFF2-40B4-BE49-F238E27FC236}">
                <a16:creationId xmlns:a16="http://schemas.microsoft.com/office/drawing/2014/main" id="{6E136F97-82BE-4949-A47F-17154BF16F70}"/>
              </a:ext>
            </a:extLst>
          </p:cNvPr>
          <p:cNvSpPr txBox="1"/>
          <p:nvPr/>
        </p:nvSpPr>
        <p:spPr>
          <a:xfrm>
            <a:off x="7336542" y="5096721"/>
            <a:ext cx="4269967" cy="612412"/>
          </a:xfrm>
          <a:prstGeom prst="rect">
            <a:avLst/>
          </a:prstGeom>
          <a:noFill/>
        </p:spPr>
        <p:txBody>
          <a:bodyPr wrap="square" rtlCol="0">
            <a:spAutoFit/>
          </a:bodyPr>
          <a:lstStyle/>
          <a:p>
            <a:pPr>
              <a:lnSpc>
                <a:spcPct val="150000"/>
              </a:lnSpc>
            </a:pPr>
            <a:r>
              <a:rPr lang="pl-PL" sz="1200" dirty="0">
                <a:solidFill>
                  <a:schemeClr val="accent4"/>
                </a:solidFill>
              </a:rPr>
              <a:t>Jest odwrotnie proporcjonalna do przepustowości kanału niestety  jest ciężka do wyeliminowania lub zmniejszenia</a:t>
            </a:r>
            <a:endParaRPr lang="es-ES" sz="1200" dirty="0">
              <a:solidFill>
                <a:schemeClr val="accent4"/>
              </a:solidFill>
            </a:endParaRPr>
          </a:p>
        </p:txBody>
      </p:sp>
      <p:sp>
        <p:nvSpPr>
          <p:cNvPr id="20" name="CuadroTexto 19">
            <a:extLst>
              <a:ext uri="{FF2B5EF4-FFF2-40B4-BE49-F238E27FC236}">
                <a16:creationId xmlns:a16="http://schemas.microsoft.com/office/drawing/2014/main" id="{44A8E5C5-01B5-6041-A810-E69F830E1FAB}"/>
              </a:ext>
            </a:extLst>
          </p:cNvPr>
          <p:cNvSpPr txBox="1"/>
          <p:nvPr/>
        </p:nvSpPr>
        <p:spPr>
          <a:xfrm>
            <a:off x="7336542" y="4674797"/>
            <a:ext cx="4269967" cy="584775"/>
          </a:xfrm>
          <a:prstGeom prst="rect">
            <a:avLst/>
          </a:prstGeom>
          <a:noFill/>
        </p:spPr>
        <p:txBody>
          <a:bodyPr wrap="square" rtlCol="0">
            <a:spAutoFit/>
          </a:bodyPr>
          <a:lstStyle/>
          <a:p>
            <a:r>
              <a:rPr lang="pl-PL" sz="3200" dirty="0">
                <a:solidFill>
                  <a:schemeClr val="accent6"/>
                </a:solidFill>
                <a:latin typeface="+mj-lt"/>
              </a:rPr>
              <a:t>Moc zakłóceń </a:t>
            </a:r>
            <a:endParaRPr lang="es-ES" sz="3200" dirty="0">
              <a:solidFill>
                <a:schemeClr val="accent6"/>
              </a:solidFill>
              <a:latin typeface="+mj-lt"/>
            </a:endParaRPr>
          </a:p>
        </p:txBody>
      </p:sp>
      <p:sp>
        <p:nvSpPr>
          <p:cNvPr id="22" name="CuadroTexto 21">
            <a:extLst>
              <a:ext uri="{FF2B5EF4-FFF2-40B4-BE49-F238E27FC236}">
                <a16:creationId xmlns:a16="http://schemas.microsoft.com/office/drawing/2014/main" id="{19CD744C-1AF3-B846-9E64-EFD632A143F1}"/>
              </a:ext>
            </a:extLst>
          </p:cNvPr>
          <p:cNvSpPr txBox="1"/>
          <p:nvPr/>
        </p:nvSpPr>
        <p:spPr>
          <a:xfrm>
            <a:off x="769663" y="3734329"/>
            <a:ext cx="4158789" cy="1668598"/>
          </a:xfrm>
          <a:prstGeom prst="rect">
            <a:avLst/>
          </a:prstGeom>
          <a:noFill/>
        </p:spPr>
        <p:txBody>
          <a:bodyPr wrap="square" rtlCol="0">
            <a:spAutoFit/>
          </a:bodyPr>
          <a:lstStyle/>
          <a:p>
            <a:pPr>
              <a:lnSpc>
                <a:spcPct val="150000"/>
              </a:lnSpc>
            </a:pPr>
            <a:r>
              <a:rPr lang="pl-PL" sz="1400" dirty="0">
                <a:solidFill>
                  <a:schemeClr val="accent5"/>
                </a:solidFill>
              </a:rPr>
              <a:t>Jak mogliśmy zauważyć teoretyczna przepustowość kanału zależy od kilku czynników a więc przy projektowaniu sytemu telekomunikacyjnego musimy wziąć pod uwagę takie czynniki jak: </a:t>
            </a:r>
          </a:p>
        </p:txBody>
      </p:sp>
      <p:sp>
        <p:nvSpPr>
          <p:cNvPr id="2" name="Forma libre 440">
            <a:extLst>
              <a:ext uri="{FF2B5EF4-FFF2-40B4-BE49-F238E27FC236}">
                <a16:creationId xmlns:a16="http://schemas.microsoft.com/office/drawing/2014/main" id="{E1479770-2A66-5779-2B90-00A72753B3CD}"/>
              </a:ext>
            </a:extLst>
          </p:cNvPr>
          <p:cNvSpPr/>
          <p:nvPr/>
        </p:nvSpPr>
        <p:spPr>
          <a:xfrm>
            <a:off x="6341421" y="942956"/>
            <a:ext cx="513256" cy="513256"/>
          </a:xfrm>
          <a:custGeom>
            <a:avLst/>
            <a:gdLst>
              <a:gd name="connsiteX0" fmla="*/ 2915002 w 5829300"/>
              <a:gd name="connsiteY0" fmla="*/ 0 h 5829300"/>
              <a:gd name="connsiteX1" fmla="*/ 0 w 5829300"/>
              <a:gd name="connsiteY1" fmla="*/ 2915002 h 5829300"/>
              <a:gd name="connsiteX2" fmla="*/ 2915002 w 5829300"/>
              <a:gd name="connsiteY2" fmla="*/ 5830005 h 5829300"/>
              <a:gd name="connsiteX3" fmla="*/ 5830005 w 5829300"/>
              <a:gd name="connsiteY3" fmla="*/ 2915002 h 5829300"/>
              <a:gd name="connsiteX4" fmla="*/ 2915002 w 5829300"/>
              <a:gd name="connsiteY4" fmla="*/ 0 h 5829300"/>
              <a:gd name="connsiteX5" fmla="*/ 2915002 w 5829300"/>
              <a:gd name="connsiteY5" fmla="*/ 5547408 h 5829300"/>
              <a:gd name="connsiteX6" fmla="*/ 282597 w 5829300"/>
              <a:gd name="connsiteY6" fmla="*/ 2915002 h 5829300"/>
              <a:gd name="connsiteX7" fmla="*/ 2915002 w 5829300"/>
              <a:gd name="connsiteY7" fmla="*/ 282597 h 5829300"/>
              <a:gd name="connsiteX8" fmla="*/ 5547408 w 5829300"/>
              <a:gd name="connsiteY8" fmla="*/ 2915002 h 5829300"/>
              <a:gd name="connsiteX9" fmla="*/ 2915002 w 5829300"/>
              <a:gd name="connsiteY9" fmla="*/ 5547408 h 5829300"/>
              <a:gd name="connsiteX10" fmla="*/ 4059526 w 5829300"/>
              <a:gd name="connsiteY10" fmla="*/ 2632405 h 5829300"/>
              <a:gd name="connsiteX11" fmla="*/ 4059526 w 5829300"/>
              <a:gd name="connsiteY11" fmla="*/ 2830935 h 5829300"/>
              <a:gd name="connsiteX12" fmla="*/ 3960619 w 5829300"/>
              <a:gd name="connsiteY12" fmla="*/ 2869083 h 5829300"/>
              <a:gd name="connsiteX13" fmla="*/ 3861711 w 5829300"/>
              <a:gd name="connsiteY13" fmla="*/ 2830935 h 5829300"/>
              <a:gd name="connsiteX14" fmla="*/ 3052067 w 5829300"/>
              <a:gd name="connsiteY14" fmla="*/ 2021996 h 5829300"/>
              <a:gd name="connsiteX15" fmla="*/ 3052067 w 5829300"/>
              <a:gd name="connsiteY15" fmla="*/ 4257351 h 5829300"/>
              <a:gd name="connsiteX16" fmla="*/ 2915002 w 5829300"/>
              <a:gd name="connsiteY16" fmla="*/ 4394416 h 5829300"/>
              <a:gd name="connsiteX17" fmla="*/ 2777938 w 5829300"/>
              <a:gd name="connsiteY17" fmla="*/ 4257351 h 5829300"/>
              <a:gd name="connsiteX18" fmla="*/ 2777938 w 5829300"/>
              <a:gd name="connsiteY18" fmla="*/ 2021996 h 5829300"/>
              <a:gd name="connsiteX19" fmla="*/ 1976066 w 5829300"/>
              <a:gd name="connsiteY19" fmla="*/ 2823162 h 5829300"/>
              <a:gd name="connsiteX20" fmla="*/ 1777536 w 5829300"/>
              <a:gd name="connsiteY20" fmla="*/ 2823162 h 5829300"/>
              <a:gd name="connsiteX21" fmla="*/ 1777536 w 5829300"/>
              <a:gd name="connsiteY21" fmla="*/ 2624633 h 5829300"/>
              <a:gd name="connsiteX22" fmla="*/ 2815381 w 5829300"/>
              <a:gd name="connsiteY22" fmla="*/ 1587494 h 5829300"/>
              <a:gd name="connsiteX23" fmla="*/ 2837993 w 5829300"/>
              <a:gd name="connsiteY23" fmla="*/ 1571949 h 5829300"/>
              <a:gd name="connsiteX24" fmla="*/ 2845765 w 5829300"/>
              <a:gd name="connsiteY24" fmla="*/ 1564177 h 5829300"/>
              <a:gd name="connsiteX25" fmla="*/ 2861310 w 5829300"/>
              <a:gd name="connsiteY25" fmla="*/ 1556404 h 5829300"/>
              <a:gd name="connsiteX26" fmla="*/ 2876855 w 5829300"/>
              <a:gd name="connsiteY26" fmla="*/ 1548632 h 5829300"/>
              <a:gd name="connsiteX27" fmla="*/ 2892400 w 5829300"/>
              <a:gd name="connsiteY27" fmla="*/ 1548632 h 5829300"/>
              <a:gd name="connsiteX28" fmla="*/ 2946092 w 5829300"/>
              <a:gd name="connsiteY28" fmla="*/ 1548632 h 5829300"/>
              <a:gd name="connsiteX29" fmla="*/ 2961637 w 5829300"/>
              <a:gd name="connsiteY29" fmla="*/ 1548632 h 5829300"/>
              <a:gd name="connsiteX30" fmla="*/ 2977182 w 5829300"/>
              <a:gd name="connsiteY30" fmla="*/ 1556404 h 5829300"/>
              <a:gd name="connsiteX31" fmla="*/ 2992726 w 5829300"/>
              <a:gd name="connsiteY31" fmla="*/ 1564177 h 5829300"/>
              <a:gd name="connsiteX32" fmla="*/ 3000499 w 5829300"/>
              <a:gd name="connsiteY32" fmla="*/ 1571949 h 5829300"/>
              <a:gd name="connsiteX33" fmla="*/ 3023111 w 5829300"/>
              <a:gd name="connsiteY33" fmla="*/ 1587494 h 5829300"/>
              <a:gd name="connsiteX34" fmla="*/ 4059526 w 5829300"/>
              <a:gd name="connsiteY34" fmla="*/ 263240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57497" y="5547408"/>
                  <a:pt x="282597" y="4364736"/>
                  <a:pt x="282597" y="2915002"/>
                </a:cubicBezTo>
                <a:cubicBezTo>
                  <a:pt x="282597" y="1465269"/>
                  <a:pt x="1457506" y="282597"/>
                  <a:pt x="2915002" y="282597"/>
                </a:cubicBezTo>
                <a:cubicBezTo>
                  <a:pt x="4372499" y="282597"/>
                  <a:pt x="5547408" y="1465269"/>
                  <a:pt x="5547408" y="2915002"/>
                </a:cubicBezTo>
                <a:cubicBezTo>
                  <a:pt x="5547408" y="4364736"/>
                  <a:pt x="4364736" y="5547408"/>
                  <a:pt x="2915002" y="5547408"/>
                </a:cubicBezTo>
                <a:close/>
                <a:moveTo>
                  <a:pt x="4059526" y="2632405"/>
                </a:moveTo>
                <a:cubicBezTo>
                  <a:pt x="4113219" y="2686098"/>
                  <a:pt x="4113219" y="2777233"/>
                  <a:pt x="4059526" y="2830935"/>
                </a:cubicBezTo>
                <a:cubicBezTo>
                  <a:pt x="4029151" y="2861310"/>
                  <a:pt x="3998767" y="2869083"/>
                  <a:pt x="3960619" y="2869083"/>
                </a:cubicBezTo>
                <a:cubicBezTo>
                  <a:pt x="3922471" y="2869083"/>
                  <a:pt x="3892087" y="2853538"/>
                  <a:pt x="3861711" y="2830935"/>
                </a:cubicBezTo>
                <a:lnTo>
                  <a:pt x="3052067" y="2021996"/>
                </a:lnTo>
                <a:lnTo>
                  <a:pt x="3052067" y="4257351"/>
                </a:lnTo>
                <a:cubicBezTo>
                  <a:pt x="3052067" y="4333656"/>
                  <a:pt x="2991307" y="4394416"/>
                  <a:pt x="2915002" y="4394416"/>
                </a:cubicBezTo>
                <a:cubicBezTo>
                  <a:pt x="2838698" y="4394416"/>
                  <a:pt x="2777938" y="4333656"/>
                  <a:pt x="2777938" y="4257351"/>
                </a:cubicBezTo>
                <a:lnTo>
                  <a:pt x="2777938" y="2021996"/>
                </a:lnTo>
                <a:lnTo>
                  <a:pt x="1976066" y="2823162"/>
                </a:lnTo>
                <a:cubicBezTo>
                  <a:pt x="1922374" y="2876855"/>
                  <a:pt x="1831238" y="2876855"/>
                  <a:pt x="1777536" y="2823162"/>
                </a:cubicBezTo>
                <a:cubicBezTo>
                  <a:pt x="1723835" y="2769470"/>
                  <a:pt x="1723844" y="2678335"/>
                  <a:pt x="1777536" y="2624633"/>
                </a:cubicBezTo>
                <a:lnTo>
                  <a:pt x="2815381" y="1587494"/>
                </a:lnTo>
                <a:cubicBezTo>
                  <a:pt x="2823153" y="1579721"/>
                  <a:pt x="2830925" y="1571949"/>
                  <a:pt x="2837993" y="1571949"/>
                </a:cubicBezTo>
                <a:lnTo>
                  <a:pt x="2845765" y="1564177"/>
                </a:lnTo>
                <a:cubicBezTo>
                  <a:pt x="2853538" y="1564177"/>
                  <a:pt x="2853538" y="1556404"/>
                  <a:pt x="2861310" y="1556404"/>
                </a:cubicBezTo>
                <a:cubicBezTo>
                  <a:pt x="2869083" y="1556404"/>
                  <a:pt x="2869083" y="1556404"/>
                  <a:pt x="2876855" y="1548632"/>
                </a:cubicBezTo>
                <a:cubicBezTo>
                  <a:pt x="2884627" y="1548632"/>
                  <a:pt x="2884627" y="1548632"/>
                  <a:pt x="2892400" y="1548632"/>
                </a:cubicBezTo>
                <a:cubicBezTo>
                  <a:pt x="2907944" y="1548632"/>
                  <a:pt x="2930547" y="1548632"/>
                  <a:pt x="2946092" y="1548632"/>
                </a:cubicBezTo>
                <a:cubicBezTo>
                  <a:pt x="2953865" y="1548632"/>
                  <a:pt x="2953865" y="1548632"/>
                  <a:pt x="2961637" y="1548632"/>
                </a:cubicBezTo>
                <a:cubicBezTo>
                  <a:pt x="2969409" y="1548632"/>
                  <a:pt x="2969409" y="1548632"/>
                  <a:pt x="2977182" y="1556404"/>
                </a:cubicBezTo>
                <a:cubicBezTo>
                  <a:pt x="2984954" y="1556404"/>
                  <a:pt x="2984954" y="1564177"/>
                  <a:pt x="2992726" y="1564177"/>
                </a:cubicBezTo>
                <a:cubicBezTo>
                  <a:pt x="2992726" y="1564177"/>
                  <a:pt x="3000499" y="1564177"/>
                  <a:pt x="3000499" y="1571949"/>
                </a:cubicBezTo>
                <a:cubicBezTo>
                  <a:pt x="3008271" y="1579721"/>
                  <a:pt x="3016044" y="1579721"/>
                  <a:pt x="3023111" y="1587494"/>
                </a:cubicBezTo>
                <a:lnTo>
                  <a:pt x="4059526" y="2632405"/>
                </a:lnTo>
                <a:close/>
              </a:path>
            </a:pathLst>
          </a:custGeom>
          <a:solidFill>
            <a:srgbClr val="2667FF"/>
          </a:solidFill>
          <a:ln w="9525" cap="flat">
            <a:noFill/>
            <a:prstDash val="solid"/>
            <a:miter/>
          </a:ln>
        </p:spPr>
        <p:txBody>
          <a:bodyPr rtlCol="0" anchor="ctr"/>
          <a:lstStyle/>
          <a:p>
            <a:endParaRPr lang="es-ES" dirty="0">
              <a:highlight>
                <a:srgbClr val="2667FF"/>
              </a:highlight>
            </a:endParaRPr>
          </a:p>
        </p:txBody>
      </p:sp>
      <p:sp>
        <p:nvSpPr>
          <p:cNvPr id="21" name="Forma libre 440">
            <a:extLst>
              <a:ext uri="{FF2B5EF4-FFF2-40B4-BE49-F238E27FC236}">
                <a16:creationId xmlns:a16="http://schemas.microsoft.com/office/drawing/2014/main" id="{C9633933-1D0E-D930-CFC6-BB9B27A8647E}"/>
              </a:ext>
            </a:extLst>
          </p:cNvPr>
          <p:cNvSpPr/>
          <p:nvPr/>
        </p:nvSpPr>
        <p:spPr>
          <a:xfrm>
            <a:off x="6344911" y="3172372"/>
            <a:ext cx="513256" cy="513256"/>
          </a:xfrm>
          <a:custGeom>
            <a:avLst/>
            <a:gdLst>
              <a:gd name="connsiteX0" fmla="*/ 2915002 w 5829300"/>
              <a:gd name="connsiteY0" fmla="*/ 0 h 5829300"/>
              <a:gd name="connsiteX1" fmla="*/ 0 w 5829300"/>
              <a:gd name="connsiteY1" fmla="*/ 2915002 h 5829300"/>
              <a:gd name="connsiteX2" fmla="*/ 2915002 w 5829300"/>
              <a:gd name="connsiteY2" fmla="*/ 5830005 h 5829300"/>
              <a:gd name="connsiteX3" fmla="*/ 5830005 w 5829300"/>
              <a:gd name="connsiteY3" fmla="*/ 2915002 h 5829300"/>
              <a:gd name="connsiteX4" fmla="*/ 2915002 w 5829300"/>
              <a:gd name="connsiteY4" fmla="*/ 0 h 5829300"/>
              <a:gd name="connsiteX5" fmla="*/ 2915002 w 5829300"/>
              <a:gd name="connsiteY5" fmla="*/ 5547408 h 5829300"/>
              <a:gd name="connsiteX6" fmla="*/ 282597 w 5829300"/>
              <a:gd name="connsiteY6" fmla="*/ 2915002 h 5829300"/>
              <a:gd name="connsiteX7" fmla="*/ 2915002 w 5829300"/>
              <a:gd name="connsiteY7" fmla="*/ 282597 h 5829300"/>
              <a:gd name="connsiteX8" fmla="*/ 5547408 w 5829300"/>
              <a:gd name="connsiteY8" fmla="*/ 2915002 h 5829300"/>
              <a:gd name="connsiteX9" fmla="*/ 2915002 w 5829300"/>
              <a:gd name="connsiteY9" fmla="*/ 5547408 h 5829300"/>
              <a:gd name="connsiteX10" fmla="*/ 4059526 w 5829300"/>
              <a:gd name="connsiteY10" fmla="*/ 2632405 h 5829300"/>
              <a:gd name="connsiteX11" fmla="*/ 4059526 w 5829300"/>
              <a:gd name="connsiteY11" fmla="*/ 2830935 h 5829300"/>
              <a:gd name="connsiteX12" fmla="*/ 3960619 w 5829300"/>
              <a:gd name="connsiteY12" fmla="*/ 2869083 h 5829300"/>
              <a:gd name="connsiteX13" fmla="*/ 3861711 w 5829300"/>
              <a:gd name="connsiteY13" fmla="*/ 2830935 h 5829300"/>
              <a:gd name="connsiteX14" fmla="*/ 3052067 w 5829300"/>
              <a:gd name="connsiteY14" fmla="*/ 2021996 h 5829300"/>
              <a:gd name="connsiteX15" fmla="*/ 3052067 w 5829300"/>
              <a:gd name="connsiteY15" fmla="*/ 4257351 h 5829300"/>
              <a:gd name="connsiteX16" fmla="*/ 2915002 w 5829300"/>
              <a:gd name="connsiteY16" fmla="*/ 4394416 h 5829300"/>
              <a:gd name="connsiteX17" fmla="*/ 2777938 w 5829300"/>
              <a:gd name="connsiteY17" fmla="*/ 4257351 h 5829300"/>
              <a:gd name="connsiteX18" fmla="*/ 2777938 w 5829300"/>
              <a:gd name="connsiteY18" fmla="*/ 2021996 h 5829300"/>
              <a:gd name="connsiteX19" fmla="*/ 1976066 w 5829300"/>
              <a:gd name="connsiteY19" fmla="*/ 2823162 h 5829300"/>
              <a:gd name="connsiteX20" fmla="*/ 1777536 w 5829300"/>
              <a:gd name="connsiteY20" fmla="*/ 2823162 h 5829300"/>
              <a:gd name="connsiteX21" fmla="*/ 1777536 w 5829300"/>
              <a:gd name="connsiteY21" fmla="*/ 2624633 h 5829300"/>
              <a:gd name="connsiteX22" fmla="*/ 2815381 w 5829300"/>
              <a:gd name="connsiteY22" fmla="*/ 1587494 h 5829300"/>
              <a:gd name="connsiteX23" fmla="*/ 2837993 w 5829300"/>
              <a:gd name="connsiteY23" fmla="*/ 1571949 h 5829300"/>
              <a:gd name="connsiteX24" fmla="*/ 2845765 w 5829300"/>
              <a:gd name="connsiteY24" fmla="*/ 1564177 h 5829300"/>
              <a:gd name="connsiteX25" fmla="*/ 2861310 w 5829300"/>
              <a:gd name="connsiteY25" fmla="*/ 1556404 h 5829300"/>
              <a:gd name="connsiteX26" fmla="*/ 2876855 w 5829300"/>
              <a:gd name="connsiteY26" fmla="*/ 1548632 h 5829300"/>
              <a:gd name="connsiteX27" fmla="*/ 2892400 w 5829300"/>
              <a:gd name="connsiteY27" fmla="*/ 1548632 h 5829300"/>
              <a:gd name="connsiteX28" fmla="*/ 2946092 w 5829300"/>
              <a:gd name="connsiteY28" fmla="*/ 1548632 h 5829300"/>
              <a:gd name="connsiteX29" fmla="*/ 2961637 w 5829300"/>
              <a:gd name="connsiteY29" fmla="*/ 1548632 h 5829300"/>
              <a:gd name="connsiteX30" fmla="*/ 2977182 w 5829300"/>
              <a:gd name="connsiteY30" fmla="*/ 1556404 h 5829300"/>
              <a:gd name="connsiteX31" fmla="*/ 2992726 w 5829300"/>
              <a:gd name="connsiteY31" fmla="*/ 1564177 h 5829300"/>
              <a:gd name="connsiteX32" fmla="*/ 3000499 w 5829300"/>
              <a:gd name="connsiteY32" fmla="*/ 1571949 h 5829300"/>
              <a:gd name="connsiteX33" fmla="*/ 3023111 w 5829300"/>
              <a:gd name="connsiteY33" fmla="*/ 1587494 h 5829300"/>
              <a:gd name="connsiteX34" fmla="*/ 4059526 w 5829300"/>
              <a:gd name="connsiteY34" fmla="*/ 263240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57497" y="5547408"/>
                  <a:pt x="282597" y="4364736"/>
                  <a:pt x="282597" y="2915002"/>
                </a:cubicBezTo>
                <a:cubicBezTo>
                  <a:pt x="282597" y="1465269"/>
                  <a:pt x="1457506" y="282597"/>
                  <a:pt x="2915002" y="282597"/>
                </a:cubicBezTo>
                <a:cubicBezTo>
                  <a:pt x="4372499" y="282597"/>
                  <a:pt x="5547408" y="1465269"/>
                  <a:pt x="5547408" y="2915002"/>
                </a:cubicBezTo>
                <a:cubicBezTo>
                  <a:pt x="5547408" y="4364736"/>
                  <a:pt x="4364736" y="5547408"/>
                  <a:pt x="2915002" y="5547408"/>
                </a:cubicBezTo>
                <a:close/>
                <a:moveTo>
                  <a:pt x="4059526" y="2632405"/>
                </a:moveTo>
                <a:cubicBezTo>
                  <a:pt x="4113219" y="2686098"/>
                  <a:pt x="4113219" y="2777233"/>
                  <a:pt x="4059526" y="2830935"/>
                </a:cubicBezTo>
                <a:cubicBezTo>
                  <a:pt x="4029151" y="2861310"/>
                  <a:pt x="3998767" y="2869083"/>
                  <a:pt x="3960619" y="2869083"/>
                </a:cubicBezTo>
                <a:cubicBezTo>
                  <a:pt x="3922471" y="2869083"/>
                  <a:pt x="3892087" y="2853538"/>
                  <a:pt x="3861711" y="2830935"/>
                </a:cubicBezTo>
                <a:lnTo>
                  <a:pt x="3052067" y="2021996"/>
                </a:lnTo>
                <a:lnTo>
                  <a:pt x="3052067" y="4257351"/>
                </a:lnTo>
                <a:cubicBezTo>
                  <a:pt x="3052067" y="4333656"/>
                  <a:pt x="2991307" y="4394416"/>
                  <a:pt x="2915002" y="4394416"/>
                </a:cubicBezTo>
                <a:cubicBezTo>
                  <a:pt x="2838698" y="4394416"/>
                  <a:pt x="2777938" y="4333656"/>
                  <a:pt x="2777938" y="4257351"/>
                </a:cubicBezTo>
                <a:lnTo>
                  <a:pt x="2777938" y="2021996"/>
                </a:lnTo>
                <a:lnTo>
                  <a:pt x="1976066" y="2823162"/>
                </a:lnTo>
                <a:cubicBezTo>
                  <a:pt x="1922374" y="2876855"/>
                  <a:pt x="1831238" y="2876855"/>
                  <a:pt x="1777536" y="2823162"/>
                </a:cubicBezTo>
                <a:cubicBezTo>
                  <a:pt x="1723835" y="2769470"/>
                  <a:pt x="1723844" y="2678335"/>
                  <a:pt x="1777536" y="2624633"/>
                </a:cubicBezTo>
                <a:lnTo>
                  <a:pt x="2815381" y="1587494"/>
                </a:lnTo>
                <a:cubicBezTo>
                  <a:pt x="2823153" y="1579721"/>
                  <a:pt x="2830925" y="1571949"/>
                  <a:pt x="2837993" y="1571949"/>
                </a:cubicBezTo>
                <a:lnTo>
                  <a:pt x="2845765" y="1564177"/>
                </a:lnTo>
                <a:cubicBezTo>
                  <a:pt x="2853538" y="1564177"/>
                  <a:pt x="2853538" y="1556404"/>
                  <a:pt x="2861310" y="1556404"/>
                </a:cubicBezTo>
                <a:cubicBezTo>
                  <a:pt x="2869083" y="1556404"/>
                  <a:pt x="2869083" y="1556404"/>
                  <a:pt x="2876855" y="1548632"/>
                </a:cubicBezTo>
                <a:cubicBezTo>
                  <a:pt x="2884627" y="1548632"/>
                  <a:pt x="2884627" y="1548632"/>
                  <a:pt x="2892400" y="1548632"/>
                </a:cubicBezTo>
                <a:cubicBezTo>
                  <a:pt x="2907944" y="1548632"/>
                  <a:pt x="2930547" y="1548632"/>
                  <a:pt x="2946092" y="1548632"/>
                </a:cubicBezTo>
                <a:cubicBezTo>
                  <a:pt x="2953865" y="1548632"/>
                  <a:pt x="2953865" y="1548632"/>
                  <a:pt x="2961637" y="1548632"/>
                </a:cubicBezTo>
                <a:cubicBezTo>
                  <a:pt x="2969409" y="1548632"/>
                  <a:pt x="2969409" y="1548632"/>
                  <a:pt x="2977182" y="1556404"/>
                </a:cubicBezTo>
                <a:cubicBezTo>
                  <a:pt x="2984954" y="1556404"/>
                  <a:pt x="2984954" y="1564177"/>
                  <a:pt x="2992726" y="1564177"/>
                </a:cubicBezTo>
                <a:cubicBezTo>
                  <a:pt x="2992726" y="1564177"/>
                  <a:pt x="3000499" y="1564177"/>
                  <a:pt x="3000499" y="1571949"/>
                </a:cubicBezTo>
                <a:cubicBezTo>
                  <a:pt x="3008271" y="1579721"/>
                  <a:pt x="3016044" y="1579721"/>
                  <a:pt x="3023111" y="1587494"/>
                </a:cubicBezTo>
                <a:lnTo>
                  <a:pt x="4059526" y="2632405"/>
                </a:lnTo>
                <a:close/>
              </a:path>
            </a:pathLst>
          </a:custGeom>
          <a:solidFill>
            <a:srgbClr val="2667FF"/>
          </a:solidFill>
          <a:ln w="9525" cap="flat">
            <a:noFill/>
            <a:prstDash val="solid"/>
            <a:miter/>
          </a:ln>
        </p:spPr>
        <p:txBody>
          <a:bodyPr rtlCol="0" anchor="ctr"/>
          <a:lstStyle/>
          <a:p>
            <a:endParaRPr lang="es-ES" dirty="0">
              <a:highlight>
                <a:srgbClr val="2667FF"/>
              </a:highlight>
            </a:endParaRPr>
          </a:p>
        </p:txBody>
      </p:sp>
      <p:sp>
        <p:nvSpPr>
          <p:cNvPr id="24" name="Forma libre 440">
            <a:extLst>
              <a:ext uri="{FF2B5EF4-FFF2-40B4-BE49-F238E27FC236}">
                <a16:creationId xmlns:a16="http://schemas.microsoft.com/office/drawing/2014/main" id="{5B7F63C8-C579-5C2B-F7FF-17DBD8CE7E72}"/>
              </a:ext>
            </a:extLst>
          </p:cNvPr>
          <p:cNvSpPr/>
          <p:nvPr/>
        </p:nvSpPr>
        <p:spPr>
          <a:xfrm rot="10800000">
            <a:off x="6341421" y="4547705"/>
            <a:ext cx="513256" cy="513256"/>
          </a:xfrm>
          <a:custGeom>
            <a:avLst/>
            <a:gdLst>
              <a:gd name="connsiteX0" fmla="*/ 2915002 w 5829300"/>
              <a:gd name="connsiteY0" fmla="*/ 0 h 5829300"/>
              <a:gd name="connsiteX1" fmla="*/ 0 w 5829300"/>
              <a:gd name="connsiteY1" fmla="*/ 2915002 h 5829300"/>
              <a:gd name="connsiteX2" fmla="*/ 2915002 w 5829300"/>
              <a:gd name="connsiteY2" fmla="*/ 5830005 h 5829300"/>
              <a:gd name="connsiteX3" fmla="*/ 5830005 w 5829300"/>
              <a:gd name="connsiteY3" fmla="*/ 2915002 h 5829300"/>
              <a:gd name="connsiteX4" fmla="*/ 2915002 w 5829300"/>
              <a:gd name="connsiteY4" fmla="*/ 0 h 5829300"/>
              <a:gd name="connsiteX5" fmla="*/ 2915002 w 5829300"/>
              <a:gd name="connsiteY5" fmla="*/ 5547408 h 5829300"/>
              <a:gd name="connsiteX6" fmla="*/ 282597 w 5829300"/>
              <a:gd name="connsiteY6" fmla="*/ 2915002 h 5829300"/>
              <a:gd name="connsiteX7" fmla="*/ 2915002 w 5829300"/>
              <a:gd name="connsiteY7" fmla="*/ 282597 h 5829300"/>
              <a:gd name="connsiteX8" fmla="*/ 5547408 w 5829300"/>
              <a:gd name="connsiteY8" fmla="*/ 2915002 h 5829300"/>
              <a:gd name="connsiteX9" fmla="*/ 2915002 w 5829300"/>
              <a:gd name="connsiteY9" fmla="*/ 5547408 h 5829300"/>
              <a:gd name="connsiteX10" fmla="*/ 4059526 w 5829300"/>
              <a:gd name="connsiteY10" fmla="*/ 2632405 h 5829300"/>
              <a:gd name="connsiteX11" fmla="*/ 4059526 w 5829300"/>
              <a:gd name="connsiteY11" fmla="*/ 2830935 h 5829300"/>
              <a:gd name="connsiteX12" fmla="*/ 3960619 w 5829300"/>
              <a:gd name="connsiteY12" fmla="*/ 2869083 h 5829300"/>
              <a:gd name="connsiteX13" fmla="*/ 3861711 w 5829300"/>
              <a:gd name="connsiteY13" fmla="*/ 2830935 h 5829300"/>
              <a:gd name="connsiteX14" fmla="*/ 3052067 w 5829300"/>
              <a:gd name="connsiteY14" fmla="*/ 2021996 h 5829300"/>
              <a:gd name="connsiteX15" fmla="*/ 3052067 w 5829300"/>
              <a:gd name="connsiteY15" fmla="*/ 4257351 h 5829300"/>
              <a:gd name="connsiteX16" fmla="*/ 2915002 w 5829300"/>
              <a:gd name="connsiteY16" fmla="*/ 4394416 h 5829300"/>
              <a:gd name="connsiteX17" fmla="*/ 2777938 w 5829300"/>
              <a:gd name="connsiteY17" fmla="*/ 4257351 h 5829300"/>
              <a:gd name="connsiteX18" fmla="*/ 2777938 w 5829300"/>
              <a:gd name="connsiteY18" fmla="*/ 2021996 h 5829300"/>
              <a:gd name="connsiteX19" fmla="*/ 1976066 w 5829300"/>
              <a:gd name="connsiteY19" fmla="*/ 2823162 h 5829300"/>
              <a:gd name="connsiteX20" fmla="*/ 1777536 w 5829300"/>
              <a:gd name="connsiteY20" fmla="*/ 2823162 h 5829300"/>
              <a:gd name="connsiteX21" fmla="*/ 1777536 w 5829300"/>
              <a:gd name="connsiteY21" fmla="*/ 2624633 h 5829300"/>
              <a:gd name="connsiteX22" fmla="*/ 2815381 w 5829300"/>
              <a:gd name="connsiteY22" fmla="*/ 1587494 h 5829300"/>
              <a:gd name="connsiteX23" fmla="*/ 2837993 w 5829300"/>
              <a:gd name="connsiteY23" fmla="*/ 1571949 h 5829300"/>
              <a:gd name="connsiteX24" fmla="*/ 2845765 w 5829300"/>
              <a:gd name="connsiteY24" fmla="*/ 1564177 h 5829300"/>
              <a:gd name="connsiteX25" fmla="*/ 2861310 w 5829300"/>
              <a:gd name="connsiteY25" fmla="*/ 1556404 h 5829300"/>
              <a:gd name="connsiteX26" fmla="*/ 2876855 w 5829300"/>
              <a:gd name="connsiteY26" fmla="*/ 1548632 h 5829300"/>
              <a:gd name="connsiteX27" fmla="*/ 2892400 w 5829300"/>
              <a:gd name="connsiteY27" fmla="*/ 1548632 h 5829300"/>
              <a:gd name="connsiteX28" fmla="*/ 2946092 w 5829300"/>
              <a:gd name="connsiteY28" fmla="*/ 1548632 h 5829300"/>
              <a:gd name="connsiteX29" fmla="*/ 2961637 w 5829300"/>
              <a:gd name="connsiteY29" fmla="*/ 1548632 h 5829300"/>
              <a:gd name="connsiteX30" fmla="*/ 2977182 w 5829300"/>
              <a:gd name="connsiteY30" fmla="*/ 1556404 h 5829300"/>
              <a:gd name="connsiteX31" fmla="*/ 2992726 w 5829300"/>
              <a:gd name="connsiteY31" fmla="*/ 1564177 h 5829300"/>
              <a:gd name="connsiteX32" fmla="*/ 3000499 w 5829300"/>
              <a:gd name="connsiteY32" fmla="*/ 1571949 h 5829300"/>
              <a:gd name="connsiteX33" fmla="*/ 3023111 w 5829300"/>
              <a:gd name="connsiteY33" fmla="*/ 1587494 h 5829300"/>
              <a:gd name="connsiteX34" fmla="*/ 4059526 w 5829300"/>
              <a:gd name="connsiteY34" fmla="*/ 263240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57497" y="5547408"/>
                  <a:pt x="282597" y="4364736"/>
                  <a:pt x="282597" y="2915002"/>
                </a:cubicBezTo>
                <a:cubicBezTo>
                  <a:pt x="282597" y="1465269"/>
                  <a:pt x="1457506" y="282597"/>
                  <a:pt x="2915002" y="282597"/>
                </a:cubicBezTo>
                <a:cubicBezTo>
                  <a:pt x="4372499" y="282597"/>
                  <a:pt x="5547408" y="1465269"/>
                  <a:pt x="5547408" y="2915002"/>
                </a:cubicBezTo>
                <a:cubicBezTo>
                  <a:pt x="5547408" y="4364736"/>
                  <a:pt x="4364736" y="5547408"/>
                  <a:pt x="2915002" y="5547408"/>
                </a:cubicBezTo>
                <a:close/>
                <a:moveTo>
                  <a:pt x="4059526" y="2632405"/>
                </a:moveTo>
                <a:cubicBezTo>
                  <a:pt x="4113219" y="2686098"/>
                  <a:pt x="4113219" y="2777233"/>
                  <a:pt x="4059526" y="2830935"/>
                </a:cubicBezTo>
                <a:cubicBezTo>
                  <a:pt x="4029151" y="2861310"/>
                  <a:pt x="3998767" y="2869083"/>
                  <a:pt x="3960619" y="2869083"/>
                </a:cubicBezTo>
                <a:cubicBezTo>
                  <a:pt x="3922471" y="2869083"/>
                  <a:pt x="3892087" y="2853538"/>
                  <a:pt x="3861711" y="2830935"/>
                </a:cubicBezTo>
                <a:lnTo>
                  <a:pt x="3052067" y="2021996"/>
                </a:lnTo>
                <a:lnTo>
                  <a:pt x="3052067" y="4257351"/>
                </a:lnTo>
                <a:cubicBezTo>
                  <a:pt x="3052067" y="4333656"/>
                  <a:pt x="2991307" y="4394416"/>
                  <a:pt x="2915002" y="4394416"/>
                </a:cubicBezTo>
                <a:cubicBezTo>
                  <a:pt x="2838698" y="4394416"/>
                  <a:pt x="2777938" y="4333656"/>
                  <a:pt x="2777938" y="4257351"/>
                </a:cubicBezTo>
                <a:lnTo>
                  <a:pt x="2777938" y="2021996"/>
                </a:lnTo>
                <a:lnTo>
                  <a:pt x="1976066" y="2823162"/>
                </a:lnTo>
                <a:cubicBezTo>
                  <a:pt x="1922374" y="2876855"/>
                  <a:pt x="1831238" y="2876855"/>
                  <a:pt x="1777536" y="2823162"/>
                </a:cubicBezTo>
                <a:cubicBezTo>
                  <a:pt x="1723835" y="2769470"/>
                  <a:pt x="1723844" y="2678335"/>
                  <a:pt x="1777536" y="2624633"/>
                </a:cubicBezTo>
                <a:lnTo>
                  <a:pt x="2815381" y="1587494"/>
                </a:lnTo>
                <a:cubicBezTo>
                  <a:pt x="2823153" y="1579721"/>
                  <a:pt x="2830925" y="1571949"/>
                  <a:pt x="2837993" y="1571949"/>
                </a:cubicBezTo>
                <a:lnTo>
                  <a:pt x="2845765" y="1564177"/>
                </a:lnTo>
                <a:cubicBezTo>
                  <a:pt x="2853538" y="1564177"/>
                  <a:pt x="2853538" y="1556404"/>
                  <a:pt x="2861310" y="1556404"/>
                </a:cubicBezTo>
                <a:cubicBezTo>
                  <a:pt x="2869083" y="1556404"/>
                  <a:pt x="2869083" y="1556404"/>
                  <a:pt x="2876855" y="1548632"/>
                </a:cubicBezTo>
                <a:cubicBezTo>
                  <a:pt x="2884627" y="1548632"/>
                  <a:pt x="2884627" y="1548632"/>
                  <a:pt x="2892400" y="1548632"/>
                </a:cubicBezTo>
                <a:cubicBezTo>
                  <a:pt x="2907944" y="1548632"/>
                  <a:pt x="2930547" y="1548632"/>
                  <a:pt x="2946092" y="1548632"/>
                </a:cubicBezTo>
                <a:cubicBezTo>
                  <a:pt x="2953865" y="1548632"/>
                  <a:pt x="2953865" y="1548632"/>
                  <a:pt x="2961637" y="1548632"/>
                </a:cubicBezTo>
                <a:cubicBezTo>
                  <a:pt x="2969409" y="1548632"/>
                  <a:pt x="2969409" y="1548632"/>
                  <a:pt x="2977182" y="1556404"/>
                </a:cubicBezTo>
                <a:cubicBezTo>
                  <a:pt x="2984954" y="1556404"/>
                  <a:pt x="2984954" y="1564177"/>
                  <a:pt x="2992726" y="1564177"/>
                </a:cubicBezTo>
                <a:cubicBezTo>
                  <a:pt x="2992726" y="1564177"/>
                  <a:pt x="3000499" y="1564177"/>
                  <a:pt x="3000499" y="1571949"/>
                </a:cubicBezTo>
                <a:cubicBezTo>
                  <a:pt x="3008271" y="1579721"/>
                  <a:pt x="3016044" y="1579721"/>
                  <a:pt x="3023111" y="1587494"/>
                </a:cubicBezTo>
                <a:lnTo>
                  <a:pt x="4059526" y="2632405"/>
                </a:lnTo>
                <a:close/>
              </a:path>
            </a:pathLst>
          </a:custGeom>
          <a:solidFill>
            <a:srgbClr val="2667FF"/>
          </a:solidFill>
          <a:ln w="9525" cap="flat">
            <a:noFill/>
            <a:prstDash val="solid"/>
            <a:miter/>
          </a:ln>
        </p:spPr>
        <p:txBody>
          <a:bodyPr rtlCol="0" anchor="ctr"/>
          <a:lstStyle/>
          <a:p>
            <a:endParaRPr lang="es-ES" dirty="0">
              <a:highlight>
                <a:srgbClr val="2667FF"/>
              </a:highlight>
            </a:endParaRPr>
          </a:p>
        </p:txBody>
      </p:sp>
    </p:spTree>
    <p:extLst>
      <p:ext uri="{BB962C8B-B14F-4D97-AF65-F5344CB8AC3E}">
        <p14:creationId xmlns:p14="http://schemas.microsoft.com/office/powerpoint/2010/main" val="388816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F7BDFC1B-E502-4848-AA6B-250B69613B5E}"/>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4" name="Título 3">
            <a:extLst>
              <a:ext uri="{FF2B5EF4-FFF2-40B4-BE49-F238E27FC236}">
                <a16:creationId xmlns:a16="http://schemas.microsoft.com/office/drawing/2014/main" id="{B8815A8D-93FF-FC4A-AEAD-4049D352788B}"/>
              </a:ext>
            </a:extLst>
          </p:cNvPr>
          <p:cNvSpPr>
            <a:spLocks noGrp="1"/>
          </p:cNvSpPr>
          <p:nvPr>
            <p:ph type="ctrTitle"/>
          </p:nvPr>
        </p:nvSpPr>
        <p:spPr>
          <a:xfrm>
            <a:off x="5679970" y="1751327"/>
            <a:ext cx="5873855" cy="1539214"/>
          </a:xfrm>
        </p:spPr>
        <p:txBody>
          <a:bodyPr>
            <a:normAutofit fontScale="90000"/>
          </a:bodyPr>
          <a:lstStyle/>
          <a:p>
            <a:r>
              <a:rPr lang="pl-PL" sz="6000" dirty="0"/>
              <a:t>Próbkowanie sygnału </a:t>
            </a:r>
            <a:br>
              <a:rPr lang="pl-PL" sz="6000" dirty="0"/>
            </a:br>
            <a:r>
              <a:rPr lang="pl-PL" sz="6000" dirty="0"/>
              <a:t>   </a:t>
            </a:r>
            <a:endParaRPr lang="es-ES" sz="6000" dirty="0"/>
          </a:p>
        </p:txBody>
      </p:sp>
      <p:sp>
        <p:nvSpPr>
          <p:cNvPr id="6" name="Marcador de texto 5">
            <a:extLst>
              <a:ext uri="{FF2B5EF4-FFF2-40B4-BE49-F238E27FC236}">
                <a16:creationId xmlns:a16="http://schemas.microsoft.com/office/drawing/2014/main" id="{E092B45B-668F-C745-84BB-64ED3457CB41}"/>
              </a:ext>
            </a:extLst>
          </p:cNvPr>
          <p:cNvSpPr>
            <a:spLocks noGrp="1"/>
          </p:cNvSpPr>
          <p:nvPr>
            <p:ph type="subTitle" idx="1"/>
          </p:nvPr>
        </p:nvSpPr>
        <p:spPr>
          <a:xfrm>
            <a:off x="5767186" y="4182799"/>
            <a:ext cx="5874280" cy="1663844"/>
          </a:xfrm>
        </p:spPr>
        <p:txBody>
          <a:bodyPr>
            <a:normAutofit/>
          </a:bodyPr>
          <a:lstStyle/>
          <a:p>
            <a:r>
              <a:rPr lang="pl-PL" dirty="0"/>
              <a:t>Czyli dyskretyzacja sygnału oraz nowe możliwości !!!</a:t>
            </a:r>
            <a:endParaRPr lang="es-ES" dirty="0"/>
          </a:p>
        </p:txBody>
      </p:sp>
      <p:sp>
        <p:nvSpPr>
          <p:cNvPr id="14" name="Marcador de texto 13">
            <a:extLst>
              <a:ext uri="{FF2B5EF4-FFF2-40B4-BE49-F238E27FC236}">
                <a16:creationId xmlns:a16="http://schemas.microsoft.com/office/drawing/2014/main" id="{2A520A2F-75DE-4E45-AD51-474B80D24E79}"/>
              </a:ext>
            </a:extLst>
          </p:cNvPr>
          <p:cNvSpPr>
            <a:spLocks noGrp="1"/>
          </p:cNvSpPr>
          <p:nvPr>
            <p:ph type="body" sz="quarter" idx="11"/>
          </p:nvPr>
        </p:nvSpPr>
        <p:spPr/>
        <p:txBody>
          <a:bodyPr>
            <a:noAutofit/>
          </a:bodyPr>
          <a:lstStyle/>
          <a:p>
            <a:r>
              <a:rPr lang="pl-PL" dirty="0"/>
              <a:t>2</a:t>
            </a:r>
            <a:r>
              <a:rPr lang="es-ES" dirty="0"/>
              <a:t>.</a:t>
            </a:r>
          </a:p>
        </p:txBody>
      </p:sp>
      <p:cxnSp>
        <p:nvCxnSpPr>
          <p:cNvPr id="9" name="Conector recto 8">
            <a:extLst>
              <a:ext uri="{FF2B5EF4-FFF2-40B4-BE49-F238E27FC236}">
                <a16:creationId xmlns:a16="http://schemas.microsoft.com/office/drawing/2014/main" id="{5F36F2B7-2629-2A44-BD9C-6990392EA5FE}"/>
              </a:ext>
            </a:extLst>
          </p:cNvPr>
          <p:cNvCxnSpPr>
            <a:cxnSpLocks/>
          </p:cNvCxnSpPr>
          <p:nvPr/>
        </p:nvCxnSpPr>
        <p:spPr>
          <a:xfrm>
            <a:off x="0" y="0"/>
            <a:ext cx="0" cy="30988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FA9DFEA3-01DC-144D-A21B-2CE67695EBB9}"/>
              </a:ext>
            </a:extLst>
          </p:cNvPr>
          <p:cNvCxnSpPr>
            <a:cxnSpLocks/>
          </p:cNvCxnSpPr>
          <p:nvPr/>
        </p:nvCxnSpPr>
        <p:spPr>
          <a:xfrm flipH="1">
            <a:off x="5767186" y="3429000"/>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Obraz 7">
            <a:extLst>
              <a:ext uri="{FF2B5EF4-FFF2-40B4-BE49-F238E27FC236}">
                <a16:creationId xmlns:a16="http://schemas.microsoft.com/office/drawing/2014/main" id="{BBAE8D89-B833-EF54-B3AC-3A929CFC9ECD}"/>
              </a:ext>
            </a:extLst>
          </p:cNvPr>
          <p:cNvPicPr>
            <a:picLocks noChangeAspect="1"/>
          </p:cNvPicPr>
          <p:nvPr/>
        </p:nvPicPr>
        <p:blipFill rotWithShape="1">
          <a:blip r:embed="rId4"/>
          <a:srcRect l="-214" t="269" r="6786" b="-269"/>
          <a:stretch/>
        </p:blipFill>
        <p:spPr>
          <a:xfrm>
            <a:off x="11" y="0"/>
            <a:ext cx="5306279" cy="6858000"/>
          </a:xfrm>
          <a:prstGeom prst="rect">
            <a:avLst/>
          </a:prstGeom>
        </p:spPr>
      </p:pic>
    </p:spTree>
    <p:extLst>
      <p:ext uri="{BB962C8B-B14F-4D97-AF65-F5344CB8AC3E}">
        <p14:creationId xmlns:p14="http://schemas.microsoft.com/office/powerpoint/2010/main" val="406483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2</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sz="1600" dirty="0"/>
              <a:t>Próbkowanie sygnału</a:t>
            </a:r>
            <a:r>
              <a:rPr lang="pl-PL" dirty="0"/>
              <a:t> </a:t>
            </a:r>
            <a:r>
              <a:rPr lang="es-ES" dirty="0"/>
              <a:t>   •</a:t>
            </a:r>
            <a:r>
              <a:rPr lang="pl-PL" dirty="0"/>
              <a:t>   Co to próbkowanie </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t>Co to próbkowanie </a:t>
            </a:r>
            <a:r>
              <a:rPr lang="pl-PL" dirty="0">
                <a:solidFill>
                  <a:srgbClr val="2667FF"/>
                </a:solidFill>
              </a:rPr>
              <a:t>!?</a:t>
            </a:r>
            <a:endParaRPr lang="es-ES" dirty="0">
              <a:solidFill>
                <a:srgbClr val="2667FF"/>
              </a:solidFill>
            </a:endParaRPr>
          </a:p>
        </p:txBody>
      </p:sp>
      <p:sp>
        <p:nvSpPr>
          <p:cNvPr id="6" name="CuadroTexto 5">
            <a:extLst>
              <a:ext uri="{FF2B5EF4-FFF2-40B4-BE49-F238E27FC236}">
                <a16:creationId xmlns:a16="http://schemas.microsoft.com/office/drawing/2014/main" id="{6151323C-314C-AB41-91AA-718CEBC69F7C}"/>
              </a:ext>
            </a:extLst>
          </p:cNvPr>
          <p:cNvSpPr txBox="1"/>
          <p:nvPr/>
        </p:nvSpPr>
        <p:spPr>
          <a:xfrm>
            <a:off x="6599421" y="1158232"/>
            <a:ext cx="4816839" cy="3284425"/>
          </a:xfrm>
          <a:prstGeom prst="rect">
            <a:avLst/>
          </a:prstGeom>
          <a:noFill/>
        </p:spPr>
        <p:txBody>
          <a:bodyPr wrap="square" rtlCol="0">
            <a:spAutoFit/>
          </a:bodyPr>
          <a:lstStyle/>
          <a:p>
            <a:pPr>
              <a:lnSpc>
                <a:spcPct val="150000"/>
              </a:lnSpc>
            </a:pPr>
            <a:r>
              <a:rPr lang="pl-PL" sz="1400" dirty="0">
                <a:solidFill>
                  <a:schemeClr val="accent5"/>
                </a:solidFill>
              </a:rPr>
              <a:t>Próbkowanie, dyskretyzacja, kwantowanie w czasie – proces tworzenia sygnału dyskretnego, reprezentującego sygnał ciągły za pomocą ciągu wartości nazywanych próbkami. Zwykle jest jednym z etapów przetwarzania sygnału analogowego na sygnał cyfrowy. Tak jak widzimy na wykresie po lewej koncepcja jest bardzo prosta ale nasuwają się pytania:</a:t>
            </a:r>
          </a:p>
          <a:p>
            <a:pPr>
              <a:lnSpc>
                <a:spcPct val="150000"/>
              </a:lnSpc>
            </a:pPr>
            <a:r>
              <a:rPr lang="pl-PL" sz="1400" dirty="0">
                <a:solidFill>
                  <a:schemeClr val="accent5"/>
                </a:solidFill>
              </a:rPr>
              <a:t>-jak to zrobić ?</a:t>
            </a:r>
          </a:p>
          <a:p>
            <a:pPr>
              <a:lnSpc>
                <a:spcPct val="150000"/>
              </a:lnSpc>
            </a:pPr>
            <a:r>
              <a:rPr lang="pl-PL" sz="1400" dirty="0">
                <a:solidFill>
                  <a:schemeClr val="accent5"/>
                </a:solidFill>
              </a:rPr>
              <a:t>-czy tracimy jakość ?</a:t>
            </a:r>
          </a:p>
          <a:p>
            <a:pPr>
              <a:lnSpc>
                <a:spcPct val="150000"/>
              </a:lnSpc>
            </a:pPr>
            <a:r>
              <a:rPr lang="pl-PL" sz="1400" dirty="0">
                <a:solidFill>
                  <a:schemeClr val="accent5"/>
                </a:solidFill>
              </a:rPr>
              <a:t>-co zyskujemy takim zabiegiem? </a:t>
            </a:r>
          </a:p>
        </p:txBody>
      </p:sp>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0" y="3299853"/>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6" name="Picture 2" descr="undefined">
            <a:extLst>
              <a:ext uri="{FF2B5EF4-FFF2-40B4-BE49-F238E27FC236}">
                <a16:creationId xmlns:a16="http://schemas.microsoft.com/office/drawing/2014/main" id="{561C20F7-3F97-D96B-1BEA-6539EE88A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12" y="3400877"/>
            <a:ext cx="4957707" cy="27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3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2</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sz="1600" dirty="0"/>
              <a:t>Próbkowanie sygnału  </a:t>
            </a:r>
            <a:r>
              <a:rPr lang="es-ES" dirty="0"/>
              <a:t>•</a:t>
            </a:r>
            <a:r>
              <a:rPr lang="pl-PL" dirty="0"/>
              <a:t>  Jak dobrze próbkować </a:t>
            </a:r>
          </a:p>
          <a:p>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733365" y="1492864"/>
            <a:ext cx="4585648" cy="2385965"/>
          </a:xfrm>
        </p:spPr>
        <p:txBody>
          <a:bodyPr>
            <a:noAutofit/>
          </a:bodyPr>
          <a:lstStyle/>
          <a:p>
            <a:r>
              <a:rPr lang="pl-PL" dirty="0"/>
              <a:t>Jak dobrze próbkować </a:t>
            </a:r>
            <a:endParaRPr lang="es-ES" dirty="0"/>
          </a:p>
        </p:txBody>
      </p:sp>
      <p:cxnSp>
        <p:nvCxnSpPr>
          <p:cNvPr id="5" name="Conector recto 4">
            <a:extLst>
              <a:ext uri="{FF2B5EF4-FFF2-40B4-BE49-F238E27FC236}">
                <a16:creationId xmlns:a16="http://schemas.microsoft.com/office/drawing/2014/main" id="{272D0D50-D0E3-7E48-A0C0-D7AD6AB22A82}"/>
              </a:ext>
            </a:extLst>
          </p:cNvPr>
          <p:cNvCxnSpPr>
            <a:cxnSpLocks/>
          </p:cNvCxnSpPr>
          <p:nvPr/>
        </p:nvCxnSpPr>
        <p:spPr>
          <a:xfrm flipH="1">
            <a:off x="839788" y="3605485"/>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A3F17231-46B2-CE48-AD44-F9B8EACBC1D5}"/>
              </a:ext>
            </a:extLst>
          </p:cNvPr>
          <p:cNvSpPr/>
          <p:nvPr/>
        </p:nvSpPr>
        <p:spPr>
          <a:xfrm>
            <a:off x="743759" y="3848987"/>
            <a:ext cx="5124605" cy="923330"/>
          </a:xfrm>
          <a:prstGeom prst="rect">
            <a:avLst/>
          </a:prstGeom>
        </p:spPr>
        <p:txBody>
          <a:bodyPr wrap="square">
            <a:spAutoFit/>
          </a:bodyPr>
          <a:lstStyle/>
          <a:p>
            <a:r>
              <a:rPr lang="pl-PL" dirty="0"/>
              <a:t>Aby móc dobrze odwzorować sygnał po kwantyzacji musi zostać spełnione twierdzenie o próbkowaniu (</a:t>
            </a:r>
            <a:r>
              <a:rPr lang="pl-PL" dirty="0" err="1"/>
              <a:t>Kotielnikowa</a:t>
            </a:r>
            <a:r>
              <a:rPr lang="pl-PL" dirty="0"/>
              <a:t> - </a:t>
            </a:r>
            <a:r>
              <a:rPr lang="pl-PL" dirty="0" err="1"/>
              <a:t>Shannona</a:t>
            </a:r>
            <a:r>
              <a:rPr lang="pl-PL" dirty="0"/>
              <a:t>):</a:t>
            </a:r>
            <a:endParaRPr lang="es-ES" dirty="0"/>
          </a:p>
        </p:txBody>
      </p:sp>
      <p:cxnSp>
        <p:nvCxnSpPr>
          <p:cNvPr id="13" name="Conector recto 12">
            <a:extLst>
              <a:ext uri="{FF2B5EF4-FFF2-40B4-BE49-F238E27FC236}">
                <a16:creationId xmlns:a16="http://schemas.microsoft.com/office/drawing/2014/main" id="{859F0503-C78B-8546-93E4-E2A59B42B002}"/>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449143B6-57FA-F94A-A9DF-850E7AC182A2}"/>
              </a:ext>
            </a:extLst>
          </p:cNvPr>
          <p:cNvSpPr/>
          <p:nvPr/>
        </p:nvSpPr>
        <p:spPr>
          <a:xfrm>
            <a:off x="6412521" y="671162"/>
            <a:ext cx="698161" cy="1862048"/>
          </a:xfrm>
          <a:prstGeom prst="rect">
            <a:avLst/>
          </a:prstGeom>
        </p:spPr>
        <p:txBody>
          <a:bodyPr wrap="square">
            <a:spAutoFit/>
          </a:bodyPr>
          <a:lstStyle/>
          <a:p>
            <a:pPr algn="ctr"/>
            <a:endParaRPr lang="es-ES" sz="11500" b="1" dirty="0">
              <a:solidFill>
                <a:schemeClr val="accent2"/>
              </a:solidFill>
              <a:latin typeface="+mj-lt"/>
            </a:endParaRPr>
          </a:p>
        </p:txBody>
      </p:sp>
      <p:sp>
        <p:nvSpPr>
          <p:cNvPr id="17" name="Rectángulo 16">
            <a:extLst>
              <a:ext uri="{FF2B5EF4-FFF2-40B4-BE49-F238E27FC236}">
                <a16:creationId xmlns:a16="http://schemas.microsoft.com/office/drawing/2014/main" id="{DBF47E17-A122-B147-94C5-7DEF548C3DAE}"/>
              </a:ext>
            </a:extLst>
          </p:cNvPr>
          <p:cNvSpPr/>
          <p:nvPr/>
        </p:nvSpPr>
        <p:spPr>
          <a:xfrm>
            <a:off x="11116728" y="3333778"/>
            <a:ext cx="698161" cy="1862048"/>
          </a:xfrm>
          <a:prstGeom prst="rect">
            <a:avLst/>
          </a:prstGeom>
        </p:spPr>
        <p:txBody>
          <a:bodyPr wrap="square">
            <a:spAutoFit/>
          </a:bodyPr>
          <a:lstStyle/>
          <a:p>
            <a:pPr algn="ctr"/>
            <a:endParaRPr lang="es-ES" sz="11500" b="1" dirty="0">
              <a:solidFill>
                <a:schemeClr val="accent2"/>
              </a:solidFill>
              <a:latin typeface="+mj-lt"/>
            </a:endParaRPr>
          </a:p>
        </p:txBody>
      </p:sp>
      <p:pic>
        <p:nvPicPr>
          <p:cNvPr id="8" name="Obraz 7">
            <a:extLst>
              <a:ext uri="{FF2B5EF4-FFF2-40B4-BE49-F238E27FC236}">
                <a16:creationId xmlns:a16="http://schemas.microsoft.com/office/drawing/2014/main" id="{DEA84326-B4D4-3BBF-1C27-C2D5C9C70743}"/>
              </a:ext>
            </a:extLst>
          </p:cNvPr>
          <p:cNvPicPr>
            <a:picLocks noChangeAspect="1"/>
          </p:cNvPicPr>
          <p:nvPr/>
        </p:nvPicPr>
        <p:blipFill>
          <a:blip r:embed="rId3"/>
          <a:stretch>
            <a:fillRect/>
          </a:stretch>
        </p:blipFill>
        <p:spPr>
          <a:xfrm>
            <a:off x="1412450" y="4974827"/>
            <a:ext cx="2781541" cy="441998"/>
          </a:xfrm>
          <a:prstGeom prst="rect">
            <a:avLst/>
          </a:prstGeom>
        </p:spPr>
      </p:pic>
      <p:sp>
        <p:nvSpPr>
          <p:cNvPr id="9" name="Forma libre 262">
            <a:extLst>
              <a:ext uri="{FF2B5EF4-FFF2-40B4-BE49-F238E27FC236}">
                <a16:creationId xmlns:a16="http://schemas.microsoft.com/office/drawing/2014/main" id="{C2BE96AA-9B47-A344-61AB-D57DE7AB9A66}"/>
              </a:ext>
            </a:extLst>
          </p:cNvPr>
          <p:cNvSpPr/>
          <p:nvPr/>
        </p:nvSpPr>
        <p:spPr>
          <a:xfrm>
            <a:off x="8502373" y="4604170"/>
            <a:ext cx="722655" cy="648417"/>
          </a:xfrm>
          <a:custGeom>
            <a:avLst/>
            <a:gdLst>
              <a:gd name="connsiteX0" fmla="*/ 5682644 w 5819775"/>
              <a:gd name="connsiteY0" fmla="*/ 709860 h 4724400"/>
              <a:gd name="connsiteX1" fmla="*/ 5119449 w 5819775"/>
              <a:gd name="connsiteY1" fmla="*/ 146656 h 4724400"/>
              <a:gd name="connsiteX2" fmla="*/ 4768682 w 5819775"/>
              <a:gd name="connsiteY2" fmla="*/ 0 h 4724400"/>
              <a:gd name="connsiteX3" fmla="*/ 4417914 w 5819775"/>
              <a:gd name="connsiteY3" fmla="*/ 146656 h 4724400"/>
              <a:gd name="connsiteX4" fmla="*/ 2146964 w 5819775"/>
              <a:gd name="connsiteY4" fmla="*/ 2424408 h 4724400"/>
              <a:gd name="connsiteX5" fmla="*/ 1412157 w 5819775"/>
              <a:gd name="connsiteY5" fmla="*/ 1689602 h 4724400"/>
              <a:gd name="connsiteX6" fmla="*/ 1012250 w 5819775"/>
              <a:gd name="connsiteY6" fmla="*/ 1526315 h 4724400"/>
              <a:gd name="connsiteX7" fmla="*/ 612343 w 5819775"/>
              <a:gd name="connsiteY7" fmla="*/ 1689602 h 4724400"/>
              <a:gd name="connsiteX8" fmla="*/ 163297 w 5819775"/>
              <a:gd name="connsiteY8" fmla="*/ 2138648 h 4724400"/>
              <a:gd name="connsiteX9" fmla="*/ 0 w 5819775"/>
              <a:gd name="connsiteY9" fmla="*/ 2538555 h 4724400"/>
              <a:gd name="connsiteX10" fmla="*/ 163287 w 5819775"/>
              <a:gd name="connsiteY10" fmla="*/ 2938463 h 4724400"/>
              <a:gd name="connsiteX11" fmla="*/ 1804502 w 5819775"/>
              <a:gd name="connsiteY11" fmla="*/ 4579677 h 4724400"/>
              <a:gd name="connsiteX12" fmla="*/ 2155269 w 5819775"/>
              <a:gd name="connsiteY12" fmla="*/ 4726334 h 4724400"/>
              <a:gd name="connsiteX13" fmla="*/ 2506037 w 5819775"/>
              <a:gd name="connsiteY13" fmla="*/ 4579677 h 4724400"/>
              <a:gd name="connsiteX14" fmla="*/ 5682634 w 5819775"/>
              <a:gd name="connsiteY14" fmla="*/ 1403842 h 4724400"/>
              <a:gd name="connsiteX15" fmla="*/ 5829291 w 5819775"/>
              <a:gd name="connsiteY15" fmla="*/ 1053075 h 4724400"/>
              <a:gd name="connsiteX16" fmla="*/ 5682644 w 5819775"/>
              <a:gd name="connsiteY16" fmla="*/ 709860 h 4724400"/>
              <a:gd name="connsiteX17" fmla="*/ 5461902 w 5819775"/>
              <a:gd name="connsiteY17" fmla="*/ 1191416 h 4724400"/>
              <a:gd name="connsiteX18" fmla="*/ 2294373 w 5819775"/>
              <a:gd name="connsiteY18" fmla="*/ 4367251 h 4724400"/>
              <a:gd name="connsiteX19" fmla="*/ 2025244 w 5819775"/>
              <a:gd name="connsiteY19" fmla="*/ 4367251 h 4724400"/>
              <a:gd name="connsiteX20" fmla="*/ 383276 w 5819775"/>
              <a:gd name="connsiteY20" fmla="*/ 2717721 h 4724400"/>
              <a:gd name="connsiteX21" fmla="*/ 309944 w 5819775"/>
              <a:gd name="connsiteY21" fmla="*/ 2530240 h 4724400"/>
              <a:gd name="connsiteX22" fmla="*/ 383276 w 5819775"/>
              <a:gd name="connsiteY22" fmla="*/ 2342760 h 4724400"/>
              <a:gd name="connsiteX23" fmla="*/ 832323 w 5819775"/>
              <a:gd name="connsiteY23" fmla="*/ 1893713 h 4724400"/>
              <a:gd name="connsiteX24" fmla="*/ 1019804 w 5819775"/>
              <a:gd name="connsiteY24" fmla="*/ 1820380 h 4724400"/>
              <a:gd name="connsiteX25" fmla="*/ 1207284 w 5819775"/>
              <a:gd name="connsiteY25" fmla="*/ 1893713 h 4724400"/>
              <a:gd name="connsiteX26" fmla="*/ 2032054 w 5819775"/>
              <a:gd name="connsiteY26" fmla="*/ 2742667 h 4724400"/>
              <a:gd name="connsiteX27" fmla="*/ 2244481 w 5819775"/>
              <a:gd name="connsiteY27" fmla="*/ 2742667 h 4724400"/>
              <a:gd name="connsiteX28" fmla="*/ 4628817 w 5819775"/>
              <a:gd name="connsiteY28" fmla="*/ 358331 h 4724400"/>
              <a:gd name="connsiteX29" fmla="*/ 4897945 w 5819775"/>
              <a:gd name="connsiteY29" fmla="*/ 358331 h 4724400"/>
              <a:gd name="connsiteX30" fmla="*/ 5461149 w 5819775"/>
              <a:gd name="connsiteY30" fmla="*/ 921534 h 4724400"/>
              <a:gd name="connsiteX31" fmla="*/ 5518604 w 5819775"/>
              <a:gd name="connsiteY31" fmla="*/ 1052313 h 4724400"/>
              <a:gd name="connsiteX32" fmla="*/ 5461902 w 5819775"/>
              <a:gd name="connsiteY32" fmla="*/ 1191416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19775" h="4724400">
                <a:moveTo>
                  <a:pt x="5682644" y="709860"/>
                </a:moveTo>
                <a:lnTo>
                  <a:pt x="5119449" y="146656"/>
                </a:lnTo>
                <a:cubicBezTo>
                  <a:pt x="5029486" y="56693"/>
                  <a:pt x="4907023" y="0"/>
                  <a:pt x="4768682" y="0"/>
                </a:cubicBezTo>
                <a:cubicBezTo>
                  <a:pt x="4629579" y="0"/>
                  <a:pt x="4515431" y="49139"/>
                  <a:pt x="4417914" y="146656"/>
                </a:cubicBezTo>
                <a:lnTo>
                  <a:pt x="2146964" y="2424408"/>
                </a:lnTo>
                <a:lnTo>
                  <a:pt x="1412157" y="1689602"/>
                </a:lnTo>
                <a:cubicBezTo>
                  <a:pt x="1306325" y="1583769"/>
                  <a:pt x="1167222" y="1526315"/>
                  <a:pt x="1012250" y="1526315"/>
                </a:cubicBezTo>
                <a:cubicBezTo>
                  <a:pt x="865594" y="1526315"/>
                  <a:pt x="718176" y="1583769"/>
                  <a:pt x="612343" y="1689602"/>
                </a:cubicBezTo>
                <a:lnTo>
                  <a:pt x="163297" y="2138648"/>
                </a:lnTo>
                <a:cubicBezTo>
                  <a:pt x="57455" y="2244481"/>
                  <a:pt x="0" y="2383584"/>
                  <a:pt x="0" y="2538555"/>
                </a:cubicBezTo>
                <a:cubicBezTo>
                  <a:pt x="0" y="2693527"/>
                  <a:pt x="57455" y="2832630"/>
                  <a:pt x="163287" y="2938463"/>
                </a:cubicBezTo>
                <a:lnTo>
                  <a:pt x="1804502" y="4579677"/>
                </a:lnTo>
                <a:cubicBezTo>
                  <a:pt x="1894465" y="4669641"/>
                  <a:pt x="2016928" y="4726334"/>
                  <a:pt x="2155269" y="4726334"/>
                </a:cubicBezTo>
                <a:cubicBezTo>
                  <a:pt x="2294373" y="4726334"/>
                  <a:pt x="2408520" y="4677195"/>
                  <a:pt x="2506037" y="4579677"/>
                </a:cubicBezTo>
                <a:lnTo>
                  <a:pt x="5682634" y="1403842"/>
                </a:lnTo>
                <a:cubicBezTo>
                  <a:pt x="5772598" y="1313879"/>
                  <a:pt x="5829291" y="1191416"/>
                  <a:pt x="5829291" y="1053075"/>
                </a:cubicBezTo>
                <a:cubicBezTo>
                  <a:pt x="5829300" y="913971"/>
                  <a:pt x="5771846" y="799062"/>
                  <a:pt x="5682644" y="709860"/>
                </a:cubicBezTo>
                <a:close/>
                <a:moveTo>
                  <a:pt x="5461902" y="1191416"/>
                </a:moveTo>
                <a:lnTo>
                  <a:pt x="2294373" y="4367251"/>
                </a:lnTo>
                <a:cubicBezTo>
                  <a:pt x="2221040" y="4440584"/>
                  <a:pt x="2098577" y="4440584"/>
                  <a:pt x="2025244" y="4367251"/>
                </a:cubicBezTo>
                <a:lnTo>
                  <a:pt x="383276" y="2717721"/>
                </a:lnTo>
                <a:cubicBezTo>
                  <a:pt x="334137" y="2668581"/>
                  <a:pt x="309944" y="2603573"/>
                  <a:pt x="309944" y="2530240"/>
                </a:cubicBezTo>
                <a:cubicBezTo>
                  <a:pt x="309944" y="2456907"/>
                  <a:pt x="334137" y="2391137"/>
                  <a:pt x="383276" y="2342760"/>
                </a:cubicBezTo>
                <a:lnTo>
                  <a:pt x="832323" y="1893713"/>
                </a:lnTo>
                <a:cubicBezTo>
                  <a:pt x="881463" y="1844573"/>
                  <a:pt x="946471" y="1820380"/>
                  <a:pt x="1019804" y="1820380"/>
                </a:cubicBezTo>
                <a:cubicBezTo>
                  <a:pt x="1093137" y="1820380"/>
                  <a:pt x="1158907" y="1844573"/>
                  <a:pt x="1207284" y="1893713"/>
                </a:cubicBezTo>
                <a:lnTo>
                  <a:pt x="2032054" y="2742667"/>
                </a:lnTo>
                <a:cubicBezTo>
                  <a:pt x="2089509" y="2800121"/>
                  <a:pt x="2187026" y="2800121"/>
                  <a:pt x="2244481" y="2742667"/>
                </a:cubicBezTo>
                <a:lnTo>
                  <a:pt x="4628817" y="358331"/>
                </a:lnTo>
                <a:cubicBezTo>
                  <a:pt x="4702150" y="284998"/>
                  <a:pt x="4824613" y="284998"/>
                  <a:pt x="4897945" y="358331"/>
                </a:cubicBezTo>
                <a:lnTo>
                  <a:pt x="5461149" y="921534"/>
                </a:lnTo>
                <a:cubicBezTo>
                  <a:pt x="5493659" y="954043"/>
                  <a:pt x="5518604" y="1003183"/>
                  <a:pt x="5518604" y="1052313"/>
                </a:cubicBezTo>
                <a:cubicBezTo>
                  <a:pt x="5519357" y="1109767"/>
                  <a:pt x="5502717" y="1158907"/>
                  <a:pt x="5461902" y="1191416"/>
                </a:cubicBezTo>
                <a:close/>
              </a:path>
            </a:pathLst>
          </a:custGeom>
          <a:solidFill>
            <a:srgbClr val="2667FF"/>
          </a:solidFill>
          <a:ln w="9525" cap="flat">
            <a:noFill/>
            <a:prstDash val="solid"/>
            <a:miter/>
          </a:ln>
        </p:spPr>
        <p:txBody>
          <a:bodyPr rtlCol="0" anchor="ctr"/>
          <a:lstStyle/>
          <a:p>
            <a:endParaRPr lang="es-ES"/>
          </a:p>
        </p:txBody>
      </p:sp>
      <p:pic>
        <p:nvPicPr>
          <p:cNvPr id="19" name="Obraz 18">
            <a:extLst>
              <a:ext uri="{FF2B5EF4-FFF2-40B4-BE49-F238E27FC236}">
                <a16:creationId xmlns:a16="http://schemas.microsoft.com/office/drawing/2014/main" id="{3FB41729-9AEB-A52A-2910-74F7B4F50C2B}"/>
              </a:ext>
            </a:extLst>
          </p:cNvPr>
          <p:cNvPicPr>
            <a:picLocks noChangeAspect="1"/>
          </p:cNvPicPr>
          <p:nvPr/>
        </p:nvPicPr>
        <p:blipFill>
          <a:blip r:embed="rId4"/>
          <a:stretch>
            <a:fillRect/>
          </a:stretch>
        </p:blipFill>
        <p:spPr>
          <a:xfrm>
            <a:off x="6479449" y="2185165"/>
            <a:ext cx="4938385" cy="1441139"/>
          </a:xfrm>
          <a:prstGeom prst="rect">
            <a:avLst/>
          </a:prstGeom>
        </p:spPr>
      </p:pic>
    </p:spTree>
    <p:extLst>
      <p:ext uri="{BB962C8B-B14F-4D97-AF65-F5344CB8AC3E}">
        <p14:creationId xmlns:p14="http://schemas.microsoft.com/office/powerpoint/2010/main" val="195738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D29AE517-DABD-9245-BC14-E005A78CB97A}"/>
              </a:ext>
            </a:extLst>
          </p:cNvPr>
          <p:cNvSpPr/>
          <p:nvPr/>
        </p:nvSpPr>
        <p:spPr>
          <a:xfrm>
            <a:off x="6022038" y="546098"/>
            <a:ext cx="6134100" cy="576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2</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sz="1600" dirty="0"/>
              <a:t>Próbkowanie sygnału </a:t>
            </a:r>
            <a:r>
              <a:rPr lang="es-ES" dirty="0"/>
              <a:t>•</a:t>
            </a:r>
            <a:r>
              <a:rPr lang="pl-PL" dirty="0"/>
              <a:t> 	</a:t>
            </a:r>
            <a:r>
              <a:rPr lang="es-ES" dirty="0"/>
              <a:t> Moc zakłóceń </a:t>
            </a:r>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683092" y="805351"/>
            <a:ext cx="4585648" cy="1134588"/>
          </a:xfrm>
        </p:spPr>
        <p:txBody>
          <a:bodyPr>
            <a:noAutofit/>
          </a:bodyPr>
          <a:lstStyle/>
          <a:p>
            <a:r>
              <a:rPr lang="pl-PL" dirty="0"/>
              <a:t>Trudności  </a:t>
            </a:r>
            <a:endParaRPr lang="es-ES" dirty="0"/>
          </a:p>
        </p:txBody>
      </p:sp>
      <p:cxnSp>
        <p:nvCxnSpPr>
          <p:cNvPr id="5" name="Conector recto 4">
            <a:extLst>
              <a:ext uri="{FF2B5EF4-FFF2-40B4-BE49-F238E27FC236}">
                <a16:creationId xmlns:a16="http://schemas.microsoft.com/office/drawing/2014/main" id="{272D0D50-D0E3-7E48-A0C0-D7AD6AB22A82}"/>
              </a:ext>
            </a:extLst>
          </p:cNvPr>
          <p:cNvCxnSpPr>
            <a:cxnSpLocks/>
          </p:cNvCxnSpPr>
          <p:nvPr/>
        </p:nvCxnSpPr>
        <p:spPr>
          <a:xfrm flipH="1">
            <a:off x="9398643" y="3300871"/>
            <a:ext cx="241624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859F0503-C78B-8546-93E4-E2A59B42B002}"/>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449143B6-57FA-F94A-A9DF-850E7AC182A2}"/>
              </a:ext>
            </a:extLst>
          </p:cNvPr>
          <p:cNvSpPr/>
          <p:nvPr/>
        </p:nvSpPr>
        <p:spPr>
          <a:xfrm>
            <a:off x="6412521" y="671162"/>
            <a:ext cx="698161" cy="1862048"/>
          </a:xfrm>
          <a:prstGeom prst="rect">
            <a:avLst/>
          </a:prstGeom>
        </p:spPr>
        <p:txBody>
          <a:bodyPr wrap="square">
            <a:spAutoFit/>
          </a:bodyPr>
          <a:lstStyle/>
          <a:p>
            <a:pPr algn="ctr"/>
            <a:endParaRPr lang="es-ES" sz="11500" b="1" dirty="0">
              <a:solidFill>
                <a:schemeClr val="accent2"/>
              </a:solidFill>
              <a:latin typeface="+mj-lt"/>
            </a:endParaRPr>
          </a:p>
        </p:txBody>
      </p:sp>
      <p:sp>
        <p:nvSpPr>
          <p:cNvPr id="17" name="Rectángulo 16">
            <a:extLst>
              <a:ext uri="{FF2B5EF4-FFF2-40B4-BE49-F238E27FC236}">
                <a16:creationId xmlns:a16="http://schemas.microsoft.com/office/drawing/2014/main" id="{DBF47E17-A122-B147-94C5-7DEF548C3DAE}"/>
              </a:ext>
            </a:extLst>
          </p:cNvPr>
          <p:cNvSpPr/>
          <p:nvPr/>
        </p:nvSpPr>
        <p:spPr>
          <a:xfrm>
            <a:off x="11116728" y="3333778"/>
            <a:ext cx="698161" cy="1862048"/>
          </a:xfrm>
          <a:prstGeom prst="rect">
            <a:avLst/>
          </a:prstGeom>
        </p:spPr>
        <p:txBody>
          <a:bodyPr wrap="square">
            <a:spAutoFit/>
          </a:bodyPr>
          <a:lstStyle/>
          <a:p>
            <a:pPr algn="ctr"/>
            <a:endParaRPr lang="es-ES" sz="11500" b="1" dirty="0">
              <a:solidFill>
                <a:schemeClr val="accent2"/>
              </a:solidFill>
              <a:latin typeface="+mj-lt"/>
            </a:endParaRPr>
          </a:p>
        </p:txBody>
      </p:sp>
      <p:sp>
        <p:nvSpPr>
          <p:cNvPr id="9" name="Forma libre 262">
            <a:extLst>
              <a:ext uri="{FF2B5EF4-FFF2-40B4-BE49-F238E27FC236}">
                <a16:creationId xmlns:a16="http://schemas.microsoft.com/office/drawing/2014/main" id="{C2BE96AA-9B47-A344-61AB-D57DE7AB9A66}"/>
              </a:ext>
            </a:extLst>
          </p:cNvPr>
          <p:cNvSpPr/>
          <p:nvPr/>
        </p:nvSpPr>
        <p:spPr>
          <a:xfrm>
            <a:off x="347617" y="4441455"/>
            <a:ext cx="301338" cy="244621"/>
          </a:xfrm>
          <a:custGeom>
            <a:avLst/>
            <a:gdLst>
              <a:gd name="connsiteX0" fmla="*/ 5682644 w 5819775"/>
              <a:gd name="connsiteY0" fmla="*/ 709860 h 4724400"/>
              <a:gd name="connsiteX1" fmla="*/ 5119449 w 5819775"/>
              <a:gd name="connsiteY1" fmla="*/ 146656 h 4724400"/>
              <a:gd name="connsiteX2" fmla="*/ 4768682 w 5819775"/>
              <a:gd name="connsiteY2" fmla="*/ 0 h 4724400"/>
              <a:gd name="connsiteX3" fmla="*/ 4417914 w 5819775"/>
              <a:gd name="connsiteY3" fmla="*/ 146656 h 4724400"/>
              <a:gd name="connsiteX4" fmla="*/ 2146964 w 5819775"/>
              <a:gd name="connsiteY4" fmla="*/ 2424408 h 4724400"/>
              <a:gd name="connsiteX5" fmla="*/ 1412157 w 5819775"/>
              <a:gd name="connsiteY5" fmla="*/ 1689602 h 4724400"/>
              <a:gd name="connsiteX6" fmla="*/ 1012250 w 5819775"/>
              <a:gd name="connsiteY6" fmla="*/ 1526315 h 4724400"/>
              <a:gd name="connsiteX7" fmla="*/ 612343 w 5819775"/>
              <a:gd name="connsiteY7" fmla="*/ 1689602 h 4724400"/>
              <a:gd name="connsiteX8" fmla="*/ 163297 w 5819775"/>
              <a:gd name="connsiteY8" fmla="*/ 2138648 h 4724400"/>
              <a:gd name="connsiteX9" fmla="*/ 0 w 5819775"/>
              <a:gd name="connsiteY9" fmla="*/ 2538555 h 4724400"/>
              <a:gd name="connsiteX10" fmla="*/ 163287 w 5819775"/>
              <a:gd name="connsiteY10" fmla="*/ 2938463 h 4724400"/>
              <a:gd name="connsiteX11" fmla="*/ 1804502 w 5819775"/>
              <a:gd name="connsiteY11" fmla="*/ 4579677 h 4724400"/>
              <a:gd name="connsiteX12" fmla="*/ 2155269 w 5819775"/>
              <a:gd name="connsiteY12" fmla="*/ 4726334 h 4724400"/>
              <a:gd name="connsiteX13" fmla="*/ 2506037 w 5819775"/>
              <a:gd name="connsiteY13" fmla="*/ 4579677 h 4724400"/>
              <a:gd name="connsiteX14" fmla="*/ 5682634 w 5819775"/>
              <a:gd name="connsiteY14" fmla="*/ 1403842 h 4724400"/>
              <a:gd name="connsiteX15" fmla="*/ 5829291 w 5819775"/>
              <a:gd name="connsiteY15" fmla="*/ 1053075 h 4724400"/>
              <a:gd name="connsiteX16" fmla="*/ 5682644 w 5819775"/>
              <a:gd name="connsiteY16" fmla="*/ 709860 h 4724400"/>
              <a:gd name="connsiteX17" fmla="*/ 5461902 w 5819775"/>
              <a:gd name="connsiteY17" fmla="*/ 1191416 h 4724400"/>
              <a:gd name="connsiteX18" fmla="*/ 2294373 w 5819775"/>
              <a:gd name="connsiteY18" fmla="*/ 4367251 h 4724400"/>
              <a:gd name="connsiteX19" fmla="*/ 2025244 w 5819775"/>
              <a:gd name="connsiteY19" fmla="*/ 4367251 h 4724400"/>
              <a:gd name="connsiteX20" fmla="*/ 383276 w 5819775"/>
              <a:gd name="connsiteY20" fmla="*/ 2717721 h 4724400"/>
              <a:gd name="connsiteX21" fmla="*/ 309944 w 5819775"/>
              <a:gd name="connsiteY21" fmla="*/ 2530240 h 4724400"/>
              <a:gd name="connsiteX22" fmla="*/ 383276 w 5819775"/>
              <a:gd name="connsiteY22" fmla="*/ 2342760 h 4724400"/>
              <a:gd name="connsiteX23" fmla="*/ 832323 w 5819775"/>
              <a:gd name="connsiteY23" fmla="*/ 1893713 h 4724400"/>
              <a:gd name="connsiteX24" fmla="*/ 1019804 w 5819775"/>
              <a:gd name="connsiteY24" fmla="*/ 1820380 h 4724400"/>
              <a:gd name="connsiteX25" fmla="*/ 1207284 w 5819775"/>
              <a:gd name="connsiteY25" fmla="*/ 1893713 h 4724400"/>
              <a:gd name="connsiteX26" fmla="*/ 2032054 w 5819775"/>
              <a:gd name="connsiteY26" fmla="*/ 2742667 h 4724400"/>
              <a:gd name="connsiteX27" fmla="*/ 2244481 w 5819775"/>
              <a:gd name="connsiteY27" fmla="*/ 2742667 h 4724400"/>
              <a:gd name="connsiteX28" fmla="*/ 4628817 w 5819775"/>
              <a:gd name="connsiteY28" fmla="*/ 358331 h 4724400"/>
              <a:gd name="connsiteX29" fmla="*/ 4897945 w 5819775"/>
              <a:gd name="connsiteY29" fmla="*/ 358331 h 4724400"/>
              <a:gd name="connsiteX30" fmla="*/ 5461149 w 5819775"/>
              <a:gd name="connsiteY30" fmla="*/ 921534 h 4724400"/>
              <a:gd name="connsiteX31" fmla="*/ 5518604 w 5819775"/>
              <a:gd name="connsiteY31" fmla="*/ 1052313 h 4724400"/>
              <a:gd name="connsiteX32" fmla="*/ 5461902 w 5819775"/>
              <a:gd name="connsiteY32" fmla="*/ 1191416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19775" h="4724400">
                <a:moveTo>
                  <a:pt x="5682644" y="709860"/>
                </a:moveTo>
                <a:lnTo>
                  <a:pt x="5119449" y="146656"/>
                </a:lnTo>
                <a:cubicBezTo>
                  <a:pt x="5029486" y="56693"/>
                  <a:pt x="4907023" y="0"/>
                  <a:pt x="4768682" y="0"/>
                </a:cubicBezTo>
                <a:cubicBezTo>
                  <a:pt x="4629579" y="0"/>
                  <a:pt x="4515431" y="49139"/>
                  <a:pt x="4417914" y="146656"/>
                </a:cubicBezTo>
                <a:lnTo>
                  <a:pt x="2146964" y="2424408"/>
                </a:lnTo>
                <a:lnTo>
                  <a:pt x="1412157" y="1689602"/>
                </a:lnTo>
                <a:cubicBezTo>
                  <a:pt x="1306325" y="1583769"/>
                  <a:pt x="1167222" y="1526315"/>
                  <a:pt x="1012250" y="1526315"/>
                </a:cubicBezTo>
                <a:cubicBezTo>
                  <a:pt x="865594" y="1526315"/>
                  <a:pt x="718176" y="1583769"/>
                  <a:pt x="612343" y="1689602"/>
                </a:cubicBezTo>
                <a:lnTo>
                  <a:pt x="163297" y="2138648"/>
                </a:lnTo>
                <a:cubicBezTo>
                  <a:pt x="57455" y="2244481"/>
                  <a:pt x="0" y="2383584"/>
                  <a:pt x="0" y="2538555"/>
                </a:cubicBezTo>
                <a:cubicBezTo>
                  <a:pt x="0" y="2693527"/>
                  <a:pt x="57455" y="2832630"/>
                  <a:pt x="163287" y="2938463"/>
                </a:cubicBezTo>
                <a:lnTo>
                  <a:pt x="1804502" y="4579677"/>
                </a:lnTo>
                <a:cubicBezTo>
                  <a:pt x="1894465" y="4669641"/>
                  <a:pt x="2016928" y="4726334"/>
                  <a:pt x="2155269" y="4726334"/>
                </a:cubicBezTo>
                <a:cubicBezTo>
                  <a:pt x="2294373" y="4726334"/>
                  <a:pt x="2408520" y="4677195"/>
                  <a:pt x="2506037" y="4579677"/>
                </a:cubicBezTo>
                <a:lnTo>
                  <a:pt x="5682634" y="1403842"/>
                </a:lnTo>
                <a:cubicBezTo>
                  <a:pt x="5772598" y="1313879"/>
                  <a:pt x="5829291" y="1191416"/>
                  <a:pt x="5829291" y="1053075"/>
                </a:cubicBezTo>
                <a:cubicBezTo>
                  <a:pt x="5829300" y="913971"/>
                  <a:pt x="5771846" y="799062"/>
                  <a:pt x="5682644" y="709860"/>
                </a:cubicBezTo>
                <a:close/>
                <a:moveTo>
                  <a:pt x="5461902" y="1191416"/>
                </a:moveTo>
                <a:lnTo>
                  <a:pt x="2294373" y="4367251"/>
                </a:lnTo>
                <a:cubicBezTo>
                  <a:pt x="2221040" y="4440584"/>
                  <a:pt x="2098577" y="4440584"/>
                  <a:pt x="2025244" y="4367251"/>
                </a:cubicBezTo>
                <a:lnTo>
                  <a:pt x="383276" y="2717721"/>
                </a:lnTo>
                <a:cubicBezTo>
                  <a:pt x="334137" y="2668581"/>
                  <a:pt x="309944" y="2603573"/>
                  <a:pt x="309944" y="2530240"/>
                </a:cubicBezTo>
                <a:cubicBezTo>
                  <a:pt x="309944" y="2456907"/>
                  <a:pt x="334137" y="2391137"/>
                  <a:pt x="383276" y="2342760"/>
                </a:cubicBezTo>
                <a:lnTo>
                  <a:pt x="832323" y="1893713"/>
                </a:lnTo>
                <a:cubicBezTo>
                  <a:pt x="881463" y="1844573"/>
                  <a:pt x="946471" y="1820380"/>
                  <a:pt x="1019804" y="1820380"/>
                </a:cubicBezTo>
                <a:cubicBezTo>
                  <a:pt x="1093137" y="1820380"/>
                  <a:pt x="1158907" y="1844573"/>
                  <a:pt x="1207284" y="1893713"/>
                </a:cubicBezTo>
                <a:lnTo>
                  <a:pt x="2032054" y="2742667"/>
                </a:lnTo>
                <a:cubicBezTo>
                  <a:pt x="2089509" y="2800121"/>
                  <a:pt x="2187026" y="2800121"/>
                  <a:pt x="2244481" y="2742667"/>
                </a:cubicBezTo>
                <a:lnTo>
                  <a:pt x="4628817" y="358331"/>
                </a:lnTo>
                <a:cubicBezTo>
                  <a:pt x="4702150" y="284998"/>
                  <a:pt x="4824613" y="284998"/>
                  <a:pt x="4897945" y="358331"/>
                </a:cubicBezTo>
                <a:lnTo>
                  <a:pt x="5461149" y="921534"/>
                </a:lnTo>
                <a:cubicBezTo>
                  <a:pt x="5493659" y="954043"/>
                  <a:pt x="5518604" y="1003183"/>
                  <a:pt x="5518604" y="1052313"/>
                </a:cubicBezTo>
                <a:cubicBezTo>
                  <a:pt x="5519357" y="1109767"/>
                  <a:pt x="5502717" y="1158907"/>
                  <a:pt x="5461902" y="1191416"/>
                </a:cubicBezTo>
                <a:close/>
              </a:path>
            </a:pathLst>
          </a:custGeom>
          <a:solidFill>
            <a:srgbClr val="2667FF"/>
          </a:solidFill>
          <a:ln w="9525" cap="flat">
            <a:noFill/>
            <a:prstDash val="solid"/>
            <a:miter/>
          </a:ln>
        </p:spPr>
        <p:txBody>
          <a:bodyPr rtlCol="0" anchor="ctr"/>
          <a:lstStyle/>
          <a:p>
            <a:endParaRPr lang="es-ES" dirty="0"/>
          </a:p>
        </p:txBody>
      </p:sp>
      <p:pic>
        <p:nvPicPr>
          <p:cNvPr id="11" name="Obraz 10">
            <a:extLst>
              <a:ext uri="{FF2B5EF4-FFF2-40B4-BE49-F238E27FC236}">
                <a16:creationId xmlns:a16="http://schemas.microsoft.com/office/drawing/2014/main" id="{71C48DBF-A6DF-7019-2F6F-74D455DD0835}"/>
              </a:ext>
            </a:extLst>
          </p:cNvPr>
          <p:cNvPicPr>
            <a:picLocks noChangeAspect="1"/>
          </p:cNvPicPr>
          <p:nvPr/>
        </p:nvPicPr>
        <p:blipFill>
          <a:blip r:embed="rId3"/>
          <a:stretch>
            <a:fillRect/>
          </a:stretch>
        </p:blipFill>
        <p:spPr>
          <a:xfrm>
            <a:off x="976582" y="1911320"/>
            <a:ext cx="4674580" cy="1096923"/>
          </a:xfrm>
          <a:prstGeom prst="rect">
            <a:avLst/>
          </a:prstGeom>
        </p:spPr>
      </p:pic>
      <p:pic>
        <p:nvPicPr>
          <p:cNvPr id="14" name="Obraz 13">
            <a:extLst>
              <a:ext uri="{FF2B5EF4-FFF2-40B4-BE49-F238E27FC236}">
                <a16:creationId xmlns:a16="http://schemas.microsoft.com/office/drawing/2014/main" id="{6B177065-DAAD-90C1-966D-C9027E35F84E}"/>
              </a:ext>
            </a:extLst>
          </p:cNvPr>
          <p:cNvPicPr>
            <a:picLocks noChangeAspect="1"/>
          </p:cNvPicPr>
          <p:nvPr/>
        </p:nvPicPr>
        <p:blipFill>
          <a:blip r:embed="rId4"/>
          <a:stretch>
            <a:fillRect/>
          </a:stretch>
        </p:blipFill>
        <p:spPr>
          <a:xfrm>
            <a:off x="1040138" y="3948396"/>
            <a:ext cx="4521869" cy="1131896"/>
          </a:xfrm>
          <a:prstGeom prst="rect">
            <a:avLst/>
          </a:prstGeom>
        </p:spPr>
      </p:pic>
      <p:pic>
        <p:nvPicPr>
          <p:cNvPr id="19" name="Obraz 18">
            <a:extLst>
              <a:ext uri="{FF2B5EF4-FFF2-40B4-BE49-F238E27FC236}">
                <a16:creationId xmlns:a16="http://schemas.microsoft.com/office/drawing/2014/main" id="{960FE38C-7417-2A1B-42DA-3222407B7450}"/>
              </a:ext>
            </a:extLst>
          </p:cNvPr>
          <p:cNvPicPr>
            <a:picLocks noChangeAspect="1"/>
          </p:cNvPicPr>
          <p:nvPr/>
        </p:nvPicPr>
        <p:blipFill>
          <a:blip r:embed="rId5"/>
          <a:stretch>
            <a:fillRect/>
          </a:stretch>
        </p:blipFill>
        <p:spPr>
          <a:xfrm>
            <a:off x="6982468" y="1312709"/>
            <a:ext cx="4213239" cy="891663"/>
          </a:xfrm>
          <a:prstGeom prst="rect">
            <a:avLst/>
          </a:prstGeom>
        </p:spPr>
      </p:pic>
      <p:pic>
        <p:nvPicPr>
          <p:cNvPr id="21" name="Obraz 20">
            <a:extLst>
              <a:ext uri="{FF2B5EF4-FFF2-40B4-BE49-F238E27FC236}">
                <a16:creationId xmlns:a16="http://schemas.microsoft.com/office/drawing/2014/main" id="{51BB5775-1BE3-797F-A0FE-6D748CAADF78}"/>
              </a:ext>
            </a:extLst>
          </p:cNvPr>
          <p:cNvPicPr>
            <a:picLocks noChangeAspect="1"/>
          </p:cNvPicPr>
          <p:nvPr/>
        </p:nvPicPr>
        <p:blipFill>
          <a:blip r:embed="rId6"/>
          <a:stretch>
            <a:fillRect/>
          </a:stretch>
        </p:blipFill>
        <p:spPr>
          <a:xfrm>
            <a:off x="6982467" y="4140140"/>
            <a:ext cx="4213239" cy="940152"/>
          </a:xfrm>
          <a:prstGeom prst="rect">
            <a:avLst/>
          </a:prstGeom>
        </p:spPr>
      </p:pic>
      <p:sp>
        <p:nvSpPr>
          <p:cNvPr id="22" name="Forma libre 260">
            <a:extLst>
              <a:ext uri="{FF2B5EF4-FFF2-40B4-BE49-F238E27FC236}">
                <a16:creationId xmlns:a16="http://schemas.microsoft.com/office/drawing/2014/main" id="{8656C2B7-4DCC-AACE-1EF2-55C1EB4A6097}"/>
              </a:ext>
            </a:extLst>
          </p:cNvPr>
          <p:cNvSpPr/>
          <p:nvPr/>
        </p:nvSpPr>
        <p:spPr>
          <a:xfrm>
            <a:off x="6390838" y="1628100"/>
            <a:ext cx="260029" cy="260880"/>
          </a:xfrm>
          <a:custGeom>
            <a:avLst/>
            <a:gdLst>
              <a:gd name="connsiteX0" fmla="*/ 4497243 w 5810281"/>
              <a:gd name="connsiteY0" fmla="*/ 2917027 h 5829300"/>
              <a:gd name="connsiteX1" fmla="*/ 5596357 w 5810281"/>
              <a:gd name="connsiteY1" fmla="*/ 1817914 h 5829300"/>
              <a:gd name="connsiteX2" fmla="*/ 5596357 w 5810281"/>
              <a:gd name="connsiteY2" fmla="*/ 729262 h 5829300"/>
              <a:gd name="connsiteX3" fmla="*/ 5093392 w 5810281"/>
              <a:gd name="connsiteY3" fmla="*/ 226297 h 5829300"/>
              <a:gd name="connsiteX4" fmla="*/ 4549536 w 5810281"/>
              <a:gd name="connsiteY4" fmla="*/ 0 h 5829300"/>
              <a:gd name="connsiteX5" fmla="*/ 4005680 w 5810281"/>
              <a:gd name="connsiteY5" fmla="*/ 226287 h 5829300"/>
              <a:gd name="connsiteX6" fmla="*/ 2905626 w 5810281"/>
              <a:gd name="connsiteY6" fmla="*/ 1335861 h 5829300"/>
              <a:gd name="connsiteX7" fmla="*/ 1807454 w 5810281"/>
              <a:gd name="connsiteY7" fmla="*/ 236748 h 5829300"/>
              <a:gd name="connsiteX8" fmla="*/ 1263608 w 5810281"/>
              <a:gd name="connsiteY8" fmla="*/ 10460 h 5829300"/>
              <a:gd name="connsiteX9" fmla="*/ 719752 w 5810281"/>
              <a:gd name="connsiteY9" fmla="*/ 236748 h 5829300"/>
              <a:gd name="connsiteX10" fmla="*/ 215836 w 5810281"/>
              <a:gd name="connsiteY10" fmla="*/ 739713 h 5829300"/>
              <a:gd name="connsiteX11" fmla="*/ 0 w 5810281"/>
              <a:gd name="connsiteY11" fmla="*/ 1274059 h 5829300"/>
              <a:gd name="connsiteX12" fmla="*/ 226287 w 5810281"/>
              <a:gd name="connsiteY12" fmla="*/ 1817914 h 5829300"/>
              <a:gd name="connsiteX13" fmla="*/ 1324459 w 5810281"/>
              <a:gd name="connsiteY13" fmla="*/ 2917027 h 5829300"/>
              <a:gd name="connsiteX14" fmla="*/ 226297 w 5810281"/>
              <a:gd name="connsiteY14" fmla="*/ 4016141 h 5829300"/>
              <a:gd name="connsiteX15" fmla="*/ 0 w 5810281"/>
              <a:gd name="connsiteY15" fmla="*/ 4559996 h 5829300"/>
              <a:gd name="connsiteX16" fmla="*/ 226287 w 5810281"/>
              <a:gd name="connsiteY16" fmla="*/ 5103852 h 5829300"/>
              <a:gd name="connsiteX17" fmla="*/ 729262 w 5810281"/>
              <a:gd name="connsiteY17" fmla="*/ 5606817 h 5829300"/>
              <a:gd name="connsiteX18" fmla="*/ 1273117 w 5810281"/>
              <a:gd name="connsiteY18" fmla="*/ 5833104 h 5829300"/>
              <a:gd name="connsiteX19" fmla="*/ 1816973 w 5810281"/>
              <a:gd name="connsiteY19" fmla="*/ 5606817 h 5829300"/>
              <a:gd name="connsiteX20" fmla="*/ 2916086 w 5810281"/>
              <a:gd name="connsiteY20" fmla="*/ 4507704 h 5829300"/>
              <a:gd name="connsiteX21" fmla="*/ 4004739 w 5810281"/>
              <a:gd name="connsiteY21" fmla="*/ 5596357 h 5829300"/>
              <a:gd name="connsiteX22" fmla="*/ 4548595 w 5810281"/>
              <a:gd name="connsiteY22" fmla="*/ 5822644 h 5829300"/>
              <a:gd name="connsiteX23" fmla="*/ 5092450 w 5810281"/>
              <a:gd name="connsiteY23" fmla="*/ 5596357 h 5829300"/>
              <a:gd name="connsiteX24" fmla="*/ 5595415 w 5810281"/>
              <a:gd name="connsiteY24" fmla="*/ 5093391 h 5829300"/>
              <a:gd name="connsiteX25" fmla="*/ 5595415 w 5810281"/>
              <a:gd name="connsiteY25" fmla="*/ 4004739 h 5829300"/>
              <a:gd name="connsiteX26" fmla="*/ 4497243 w 5810281"/>
              <a:gd name="connsiteY26" fmla="*/ 2917027 h 5829300"/>
              <a:gd name="connsiteX27" fmla="*/ 5318728 w 5810281"/>
              <a:gd name="connsiteY27" fmla="*/ 4827165 h 5829300"/>
              <a:gd name="connsiteX28" fmla="*/ 4826214 w 5810281"/>
              <a:gd name="connsiteY28" fmla="*/ 5330130 h 5829300"/>
              <a:gd name="connsiteX29" fmla="*/ 4282358 w 5810281"/>
              <a:gd name="connsiteY29" fmla="*/ 5330130 h 5829300"/>
              <a:gd name="connsiteX30" fmla="*/ 3050141 w 5810281"/>
              <a:gd name="connsiteY30" fmla="*/ 4097912 h 5829300"/>
              <a:gd name="connsiteX31" fmla="*/ 2917028 w 5810281"/>
              <a:gd name="connsiteY31" fmla="*/ 4046571 h 5829300"/>
              <a:gd name="connsiteX32" fmla="*/ 2783914 w 5810281"/>
              <a:gd name="connsiteY32" fmla="*/ 4097912 h 5829300"/>
              <a:gd name="connsiteX33" fmla="*/ 1550746 w 5810281"/>
              <a:gd name="connsiteY33" fmla="*/ 5330130 h 5829300"/>
              <a:gd name="connsiteX34" fmla="*/ 1006890 w 5810281"/>
              <a:gd name="connsiteY34" fmla="*/ 5330130 h 5829300"/>
              <a:gd name="connsiteX35" fmla="*/ 503925 w 5810281"/>
              <a:gd name="connsiteY35" fmla="*/ 4827165 h 5829300"/>
              <a:gd name="connsiteX36" fmla="*/ 390782 w 5810281"/>
              <a:gd name="connsiteY36" fmla="*/ 4549536 h 5829300"/>
              <a:gd name="connsiteX37" fmla="*/ 503925 w 5810281"/>
              <a:gd name="connsiteY37" fmla="*/ 4271907 h 5829300"/>
              <a:gd name="connsiteX38" fmla="*/ 1735201 w 5810281"/>
              <a:gd name="connsiteY38" fmla="*/ 3040631 h 5829300"/>
              <a:gd name="connsiteX39" fmla="*/ 1735201 w 5810281"/>
              <a:gd name="connsiteY39" fmla="*/ 2773463 h 5829300"/>
              <a:gd name="connsiteX40" fmla="*/ 502974 w 5810281"/>
              <a:gd name="connsiteY40" fmla="*/ 1541237 h 5829300"/>
              <a:gd name="connsiteX41" fmla="*/ 379370 w 5810281"/>
              <a:gd name="connsiteY41" fmla="*/ 1274068 h 5829300"/>
              <a:gd name="connsiteX42" fmla="*/ 492514 w 5810281"/>
              <a:gd name="connsiteY42" fmla="*/ 996439 h 5829300"/>
              <a:gd name="connsiteX43" fmla="*/ 995479 w 5810281"/>
              <a:gd name="connsiteY43" fmla="*/ 493475 h 5829300"/>
              <a:gd name="connsiteX44" fmla="*/ 1539335 w 5810281"/>
              <a:gd name="connsiteY44" fmla="*/ 493475 h 5829300"/>
              <a:gd name="connsiteX45" fmla="*/ 2771561 w 5810281"/>
              <a:gd name="connsiteY45" fmla="*/ 1725682 h 5829300"/>
              <a:gd name="connsiteX46" fmla="*/ 2904675 w 5810281"/>
              <a:gd name="connsiteY46" fmla="*/ 1777024 h 5829300"/>
              <a:gd name="connsiteX47" fmla="*/ 3037788 w 5810281"/>
              <a:gd name="connsiteY47" fmla="*/ 1725682 h 5829300"/>
              <a:gd name="connsiteX48" fmla="*/ 4270005 w 5810281"/>
              <a:gd name="connsiteY48" fmla="*/ 493465 h 5829300"/>
              <a:gd name="connsiteX49" fmla="*/ 4813861 w 5810281"/>
              <a:gd name="connsiteY49" fmla="*/ 493465 h 5829300"/>
              <a:gd name="connsiteX50" fmla="*/ 5318728 w 5810281"/>
              <a:gd name="connsiteY50" fmla="*/ 996430 h 5829300"/>
              <a:gd name="connsiteX51" fmla="*/ 5318728 w 5810281"/>
              <a:gd name="connsiteY51" fmla="*/ 1540286 h 5829300"/>
              <a:gd name="connsiteX52" fmla="*/ 4086501 w 5810281"/>
              <a:gd name="connsiteY52" fmla="*/ 2772503 h 5829300"/>
              <a:gd name="connsiteX53" fmla="*/ 4035159 w 5810281"/>
              <a:gd name="connsiteY53" fmla="*/ 2905616 h 5829300"/>
              <a:gd name="connsiteX54" fmla="*/ 4086501 w 5810281"/>
              <a:gd name="connsiteY54" fmla="*/ 3038730 h 5829300"/>
              <a:gd name="connsiteX55" fmla="*/ 5318728 w 5810281"/>
              <a:gd name="connsiteY55" fmla="*/ 4272858 h 5829300"/>
              <a:gd name="connsiteX56" fmla="*/ 5318728 w 5810281"/>
              <a:gd name="connsiteY56" fmla="*/ 482716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10281" h="5829300">
                <a:moveTo>
                  <a:pt x="4497243" y="2917027"/>
                </a:moveTo>
                <a:lnTo>
                  <a:pt x="5596357" y="1817914"/>
                </a:lnTo>
                <a:cubicBezTo>
                  <a:pt x="5893955" y="1520316"/>
                  <a:pt x="5893955" y="1037311"/>
                  <a:pt x="5596357" y="729262"/>
                </a:cubicBezTo>
                <a:lnTo>
                  <a:pt x="5093392" y="226297"/>
                </a:lnTo>
                <a:cubicBezTo>
                  <a:pt x="4949818" y="82723"/>
                  <a:pt x="4754912" y="0"/>
                  <a:pt x="4549536" y="0"/>
                </a:cubicBezTo>
                <a:cubicBezTo>
                  <a:pt x="4344170" y="0"/>
                  <a:pt x="4149254" y="81772"/>
                  <a:pt x="4005680" y="226287"/>
                </a:cubicBezTo>
                <a:lnTo>
                  <a:pt x="2905626" y="1335861"/>
                </a:lnTo>
                <a:lnTo>
                  <a:pt x="1807454" y="236748"/>
                </a:lnTo>
                <a:cubicBezTo>
                  <a:pt x="1663890" y="93174"/>
                  <a:pt x="1468974" y="10460"/>
                  <a:pt x="1263608" y="10460"/>
                </a:cubicBezTo>
                <a:cubicBezTo>
                  <a:pt x="1058242" y="10460"/>
                  <a:pt x="863326" y="92232"/>
                  <a:pt x="719752" y="236748"/>
                </a:cubicBezTo>
                <a:lnTo>
                  <a:pt x="215836" y="739713"/>
                </a:lnTo>
                <a:cubicBezTo>
                  <a:pt x="82723" y="872826"/>
                  <a:pt x="0" y="1068692"/>
                  <a:pt x="0" y="1274059"/>
                </a:cubicBezTo>
                <a:cubicBezTo>
                  <a:pt x="0" y="1479425"/>
                  <a:pt x="81772" y="1674340"/>
                  <a:pt x="226287" y="1817914"/>
                </a:cubicBezTo>
                <a:lnTo>
                  <a:pt x="1324459" y="2917027"/>
                </a:lnTo>
                <a:lnTo>
                  <a:pt x="226297" y="4016141"/>
                </a:lnTo>
                <a:cubicBezTo>
                  <a:pt x="82723" y="4159705"/>
                  <a:pt x="0" y="4354620"/>
                  <a:pt x="0" y="4559996"/>
                </a:cubicBezTo>
                <a:cubicBezTo>
                  <a:pt x="0" y="4765363"/>
                  <a:pt x="81772" y="4960278"/>
                  <a:pt x="226287" y="5103852"/>
                </a:cubicBezTo>
                <a:lnTo>
                  <a:pt x="729262" y="5606817"/>
                </a:lnTo>
                <a:cubicBezTo>
                  <a:pt x="872835" y="5750391"/>
                  <a:pt x="1067741" y="5833104"/>
                  <a:pt x="1273117" y="5833104"/>
                </a:cubicBezTo>
                <a:cubicBezTo>
                  <a:pt x="1478484" y="5833104"/>
                  <a:pt x="1673399" y="5751332"/>
                  <a:pt x="1816973" y="5606817"/>
                </a:cubicBezTo>
                <a:lnTo>
                  <a:pt x="2916086" y="4507704"/>
                </a:lnTo>
                <a:lnTo>
                  <a:pt x="4004739" y="5596357"/>
                </a:lnTo>
                <a:cubicBezTo>
                  <a:pt x="4148312" y="5739930"/>
                  <a:pt x="4343219" y="5822644"/>
                  <a:pt x="4548595" y="5822644"/>
                </a:cubicBezTo>
                <a:cubicBezTo>
                  <a:pt x="4753961" y="5822644"/>
                  <a:pt x="4948876" y="5740872"/>
                  <a:pt x="5092450" y="5596357"/>
                </a:cubicBezTo>
                <a:lnTo>
                  <a:pt x="5595415" y="5093391"/>
                </a:lnTo>
                <a:cubicBezTo>
                  <a:pt x="5893014" y="4795793"/>
                  <a:pt x="5893014" y="4312788"/>
                  <a:pt x="5595415" y="4004739"/>
                </a:cubicBezTo>
                <a:lnTo>
                  <a:pt x="4497243" y="2917027"/>
                </a:lnTo>
                <a:close/>
                <a:moveTo>
                  <a:pt x="5318728" y="4827165"/>
                </a:moveTo>
                <a:lnTo>
                  <a:pt x="4826214" y="5330130"/>
                </a:lnTo>
                <a:cubicBezTo>
                  <a:pt x="4682640" y="5473704"/>
                  <a:pt x="4425932" y="5473704"/>
                  <a:pt x="4282358" y="5330130"/>
                </a:cubicBezTo>
                <a:lnTo>
                  <a:pt x="3050141" y="4097912"/>
                </a:lnTo>
                <a:cubicBezTo>
                  <a:pt x="3009260" y="4057031"/>
                  <a:pt x="2968369" y="4046571"/>
                  <a:pt x="2917028" y="4046571"/>
                </a:cubicBezTo>
                <a:cubicBezTo>
                  <a:pt x="2865686" y="4046571"/>
                  <a:pt x="2824805" y="4067492"/>
                  <a:pt x="2783914" y="4097912"/>
                </a:cubicBezTo>
                <a:lnTo>
                  <a:pt x="1550746" y="5330130"/>
                </a:lnTo>
                <a:cubicBezTo>
                  <a:pt x="1407172" y="5473704"/>
                  <a:pt x="1150464" y="5473704"/>
                  <a:pt x="1006890" y="5330130"/>
                </a:cubicBezTo>
                <a:lnTo>
                  <a:pt x="503925" y="4827165"/>
                </a:lnTo>
                <a:cubicBezTo>
                  <a:pt x="431663" y="4754902"/>
                  <a:pt x="390782" y="4652219"/>
                  <a:pt x="390782" y="4549536"/>
                </a:cubicBezTo>
                <a:cubicBezTo>
                  <a:pt x="390782" y="4446853"/>
                  <a:pt x="431663" y="4344169"/>
                  <a:pt x="503925" y="4271907"/>
                </a:cubicBezTo>
                <a:lnTo>
                  <a:pt x="1735201" y="3040631"/>
                </a:lnTo>
                <a:cubicBezTo>
                  <a:pt x="1807463" y="2968369"/>
                  <a:pt x="1807463" y="2845716"/>
                  <a:pt x="1735201" y="2773463"/>
                </a:cubicBezTo>
                <a:lnTo>
                  <a:pt x="502974" y="1541237"/>
                </a:lnTo>
                <a:cubicBezTo>
                  <a:pt x="421203" y="1479435"/>
                  <a:pt x="379370" y="1376751"/>
                  <a:pt x="379370" y="1274068"/>
                </a:cubicBezTo>
                <a:cubicBezTo>
                  <a:pt x="379370" y="1171385"/>
                  <a:pt x="420252" y="1068702"/>
                  <a:pt x="492514" y="996439"/>
                </a:cubicBezTo>
                <a:lnTo>
                  <a:pt x="995479" y="493475"/>
                </a:lnTo>
                <a:cubicBezTo>
                  <a:pt x="1139053" y="349901"/>
                  <a:pt x="1395761" y="349901"/>
                  <a:pt x="1539335" y="493475"/>
                </a:cubicBezTo>
                <a:lnTo>
                  <a:pt x="2771561" y="1725682"/>
                </a:lnTo>
                <a:cubicBezTo>
                  <a:pt x="2801982" y="1756103"/>
                  <a:pt x="2853333" y="1777024"/>
                  <a:pt x="2904675" y="1777024"/>
                </a:cubicBezTo>
                <a:cubicBezTo>
                  <a:pt x="2956016" y="1777024"/>
                  <a:pt x="3007358" y="1756103"/>
                  <a:pt x="3037788" y="1725682"/>
                </a:cubicBezTo>
                <a:lnTo>
                  <a:pt x="4270005" y="493465"/>
                </a:lnTo>
                <a:cubicBezTo>
                  <a:pt x="4413579" y="349891"/>
                  <a:pt x="4670287" y="349891"/>
                  <a:pt x="4813861" y="493465"/>
                </a:cubicBezTo>
                <a:lnTo>
                  <a:pt x="5318728" y="996430"/>
                </a:lnTo>
                <a:cubicBezTo>
                  <a:pt x="5472753" y="1150455"/>
                  <a:pt x="5472753" y="1396712"/>
                  <a:pt x="5318728" y="1540286"/>
                </a:cubicBezTo>
                <a:lnTo>
                  <a:pt x="4086501" y="2772503"/>
                </a:lnTo>
                <a:cubicBezTo>
                  <a:pt x="4056080" y="2802924"/>
                  <a:pt x="4035159" y="2854275"/>
                  <a:pt x="4035159" y="2905616"/>
                </a:cubicBezTo>
                <a:cubicBezTo>
                  <a:pt x="4035159" y="2956958"/>
                  <a:pt x="4056080" y="3008299"/>
                  <a:pt x="4086501" y="3038730"/>
                </a:cubicBezTo>
                <a:lnTo>
                  <a:pt x="5318728" y="4272858"/>
                </a:lnTo>
                <a:cubicBezTo>
                  <a:pt x="5472753" y="4436392"/>
                  <a:pt x="5472753" y="4683600"/>
                  <a:pt x="5318728" y="4827165"/>
                </a:cubicBezTo>
                <a:close/>
              </a:path>
            </a:pathLst>
          </a:custGeom>
          <a:solidFill>
            <a:srgbClr val="2667FF"/>
          </a:solidFill>
          <a:ln w="9509" cap="flat">
            <a:noFill/>
            <a:prstDash val="solid"/>
            <a:miter/>
          </a:ln>
        </p:spPr>
        <p:txBody>
          <a:bodyPr rtlCol="0" anchor="ctr"/>
          <a:lstStyle/>
          <a:p>
            <a:endParaRPr lang="es-ES" dirty="0"/>
          </a:p>
        </p:txBody>
      </p:sp>
      <p:sp>
        <p:nvSpPr>
          <p:cNvPr id="23" name="Forma libre 260">
            <a:extLst>
              <a:ext uri="{FF2B5EF4-FFF2-40B4-BE49-F238E27FC236}">
                <a16:creationId xmlns:a16="http://schemas.microsoft.com/office/drawing/2014/main" id="{D4B7761C-0F66-C465-56E5-7B9C8DCC7EF3}"/>
              </a:ext>
            </a:extLst>
          </p:cNvPr>
          <p:cNvSpPr/>
          <p:nvPr/>
        </p:nvSpPr>
        <p:spPr>
          <a:xfrm>
            <a:off x="6389518" y="4479776"/>
            <a:ext cx="260029" cy="260880"/>
          </a:xfrm>
          <a:custGeom>
            <a:avLst/>
            <a:gdLst>
              <a:gd name="connsiteX0" fmla="*/ 4497243 w 5810281"/>
              <a:gd name="connsiteY0" fmla="*/ 2917027 h 5829300"/>
              <a:gd name="connsiteX1" fmla="*/ 5596357 w 5810281"/>
              <a:gd name="connsiteY1" fmla="*/ 1817914 h 5829300"/>
              <a:gd name="connsiteX2" fmla="*/ 5596357 w 5810281"/>
              <a:gd name="connsiteY2" fmla="*/ 729262 h 5829300"/>
              <a:gd name="connsiteX3" fmla="*/ 5093392 w 5810281"/>
              <a:gd name="connsiteY3" fmla="*/ 226297 h 5829300"/>
              <a:gd name="connsiteX4" fmla="*/ 4549536 w 5810281"/>
              <a:gd name="connsiteY4" fmla="*/ 0 h 5829300"/>
              <a:gd name="connsiteX5" fmla="*/ 4005680 w 5810281"/>
              <a:gd name="connsiteY5" fmla="*/ 226287 h 5829300"/>
              <a:gd name="connsiteX6" fmla="*/ 2905626 w 5810281"/>
              <a:gd name="connsiteY6" fmla="*/ 1335861 h 5829300"/>
              <a:gd name="connsiteX7" fmla="*/ 1807454 w 5810281"/>
              <a:gd name="connsiteY7" fmla="*/ 236748 h 5829300"/>
              <a:gd name="connsiteX8" fmla="*/ 1263608 w 5810281"/>
              <a:gd name="connsiteY8" fmla="*/ 10460 h 5829300"/>
              <a:gd name="connsiteX9" fmla="*/ 719752 w 5810281"/>
              <a:gd name="connsiteY9" fmla="*/ 236748 h 5829300"/>
              <a:gd name="connsiteX10" fmla="*/ 215836 w 5810281"/>
              <a:gd name="connsiteY10" fmla="*/ 739713 h 5829300"/>
              <a:gd name="connsiteX11" fmla="*/ 0 w 5810281"/>
              <a:gd name="connsiteY11" fmla="*/ 1274059 h 5829300"/>
              <a:gd name="connsiteX12" fmla="*/ 226287 w 5810281"/>
              <a:gd name="connsiteY12" fmla="*/ 1817914 h 5829300"/>
              <a:gd name="connsiteX13" fmla="*/ 1324459 w 5810281"/>
              <a:gd name="connsiteY13" fmla="*/ 2917027 h 5829300"/>
              <a:gd name="connsiteX14" fmla="*/ 226297 w 5810281"/>
              <a:gd name="connsiteY14" fmla="*/ 4016141 h 5829300"/>
              <a:gd name="connsiteX15" fmla="*/ 0 w 5810281"/>
              <a:gd name="connsiteY15" fmla="*/ 4559996 h 5829300"/>
              <a:gd name="connsiteX16" fmla="*/ 226287 w 5810281"/>
              <a:gd name="connsiteY16" fmla="*/ 5103852 h 5829300"/>
              <a:gd name="connsiteX17" fmla="*/ 729262 w 5810281"/>
              <a:gd name="connsiteY17" fmla="*/ 5606817 h 5829300"/>
              <a:gd name="connsiteX18" fmla="*/ 1273117 w 5810281"/>
              <a:gd name="connsiteY18" fmla="*/ 5833104 h 5829300"/>
              <a:gd name="connsiteX19" fmla="*/ 1816973 w 5810281"/>
              <a:gd name="connsiteY19" fmla="*/ 5606817 h 5829300"/>
              <a:gd name="connsiteX20" fmla="*/ 2916086 w 5810281"/>
              <a:gd name="connsiteY20" fmla="*/ 4507704 h 5829300"/>
              <a:gd name="connsiteX21" fmla="*/ 4004739 w 5810281"/>
              <a:gd name="connsiteY21" fmla="*/ 5596357 h 5829300"/>
              <a:gd name="connsiteX22" fmla="*/ 4548595 w 5810281"/>
              <a:gd name="connsiteY22" fmla="*/ 5822644 h 5829300"/>
              <a:gd name="connsiteX23" fmla="*/ 5092450 w 5810281"/>
              <a:gd name="connsiteY23" fmla="*/ 5596357 h 5829300"/>
              <a:gd name="connsiteX24" fmla="*/ 5595415 w 5810281"/>
              <a:gd name="connsiteY24" fmla="*/ 5093391 h 5829300"/>
              <a:gd name="connsiteX25" fmla="*/ 5595415 w 5810281"/>
              <a:gd name="connsiteY25" fmla="*/ 4004739 h 5829300"/>
              <a:gd name="connsiteX26" fmla="*/ 4497243 w 5810281"/>
              <a:gd name="connsiteY26" fmla="*/ 2917027 h 5829300"/>
              <a:gd name="connsiteX27" fmla="*/ 5318728 w 5810281"/>
              <a:gd name="connsiteY27" fmla="*/ 4827165 h 5829300"/>
              <a:gd name="connsiteX28" fmla="*/ 4826214 w 5810281"/>
              <a:gd name="connsiteY28" fmla="*/ 5330130 h 5829300"/>
              <a:gd name="connsiteX29" fmla="*/ 4282358 w 5810281"/>
              <a:gd name="connsiteY29" fmla="*/ 5330130 h 5829300"/>
              <a:gd name="connsiteX30" fmla="*/ 3050141 w 5810281"/>
              <a:gd name="connsiteY30" fmla="*/ 4097912 h 5829300"/>
              <a:gd name="connsiteX31" fmla="*/ 2917028 w 5810281"/>
              <a:gd name="connsiteY31" fmla="*/ 4046571 h 5829300"/>
              <a:gd name="connsiteX32" fmla="*/ 2783914 w 5810281"/>
              <a:gd name="connsiteY32" fmla="*/ 4097912 h 5829300"/>
              <a:gd name="connsiteX33" fmla="*/ 1550746 w 5810281"/>
              <a:gd name="connsiteY33" fmla="*/ 5330130 h 5829300"/>
              <a:gd name="connsiteX34" fmla="*/ 1006890 w 5810281"/>
              <a:gd name="connsiteY34" fmla="*/ 5330130 h 5829300"/>
              <a:gd name="connsiteX35" fmla="*/ 503925 w 5810281"/>
              <a:gd name="connsiteY35" fmla="*/ 4827165 h 5829300"/>
              <a:gd name="connsiteX36" fmla="*/ 390782 w 5810281"/>
              <a:gd name="connsiteY36" fmla="*/ 4549536 h 5829300"/>
              <a:gd name="connsiteX37" fmla="*/ 503925 w 5810281"/>
              <a:gd name="connsiteY37" fmla="*/ 4271907 h 5829300"/>
              <a:gd name="connsiteX38" fmla="*/ 1735201 w 5810281"/>
              <a:gd name="connsiteY38" fmla="*/ 3040631 h 5829300"/>
              <a:gd name="connsiteX39" fmla="*/ 1735201 w 5810281"/>
              <a:gd name="connsiteY39" fmla="*/ 2773463 h 5829300"/>
              <a:gd name="connsiteX40" fmla="*/ 502974 w 5810281"/>
              <a:gd name="connsiteY40" fmla="*/ 1541237 h 5829300"/>
              <a:gd name="connsiteX41" fmla="*/ 379370 w 5810281"/>
              <a:gd name="connsiteY41" fmla="*/ 1274068 h 5829300"/>
              <a:gd name="connsiteX42" fmla="*/ 492514 w 5810281"/>
              <a:gd name="connsiteY42" fmla="*/ 996439 h 5829300"/>
              <a:gd name="connsiteX43" fmla="*/ 995479 w 5810281"/>
              <a:gd name="connsiteY43" fmla="*/ 493475 h 5829300"/>
              <a:gd name="connsiteX44" fmla="*/ 1539335 w 5810281"/>
              <a:gd name="connsiteY44" fmla="*/ 493475 h 5829300"/>
              <a:gd name="connsiteX45" fmla="*/ 2771561 w 5810281"/>
              <a:gd name="connsiteY45" fmla="*/ 1725682 h 5829300"/>
              <a:gd name="connsiteX46" fmla="*/ 2904675 w 5810281"/>
              <a:gd name="connsiteY46" fmla="*/ 1777024 h 5829300"/>
              <a:gd name="connsiteX47" fmla="*/ 3037788 w 5810281"/>
              <a:gd name="connsiteY47" fmla="*/ 1725682 h 5829300"/>
              <a:gd name="connsiteX48" fmla="*/ 4270005 w 5810281"/>
              <a:gd name="connsiteY48" fmla="*/ 493465 h 5829300"/>
              <a:gd name="connsiteX49" fmla="*/ 4813861 w 5810281"/>
              <a:gd name="connsiteY49" fmla="*/ 493465 h 5829300"/>
              <a:gd name="connsiteX50" fmla="*/ 5318728 w 5810281"/>
              <a:gd name="connsiteY50" fmla="*/ 996430 h 5829300"/>
              <a:gd name="connsiteX51" fmla="*/ 5318728 w 5810281"/>
              <a:gd name="connsiteY51" fmla="*/ 1540286 h 5829300"/>
              <a:gd name="connsiteX52" fmla="*/ 4086501 w 5810281"/>
              <a:gd name="connsiteY52" fmla="*/ 2772503 h 5829300"/>
              <a:gd name="connsiteX53" fmla="*/ 4035159 w 5810281"/>
              <a:gd name="connsiteY53" fmla="*/ 2905616 h 5829300"/>
              <a:gd name="connsiteX54" fmla="*/ 4086501 w 5810281"/>
              <a:gd name="connsiteY54" fmla="*/ 3038730 h 5829300"/>
              <a:gd name="connsiteX55" fmla="*/ 5318728 w 5810281"/>
              <a:gd name="connsiteY55" fmla="*/ 4272858 h 5829300"/>
              <a:gd name="connsiteX56" fmla="*/ 5318728 w 5810281"/>
              <a:gd name="connsiteY56" fmla="*/ 482716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10281" h="5829300">
                <a:moveTo>
                  <a:pt x="4497243" y="2917027"/>
                </a:moveTo>
                <a:lnTo>
                  <a:pt x="5596357" y="1817914"/>
                </a:lnTo>
                <a:cubicBezTo>
                  <a:pt x="5893955" y="1520316"/>
                  <a:pt x="5893955" y="1037311"/>
                  <a:pt x="5596357" y="729262"/>
                </a:cubicBezTo>
                <a:lnTo>
                  <a:pt x="5093392" y="226297"/>
                </a:lnTo>
                <a:cubicBezTo>
                  <a:pt x="4949818" y="82723"/>
                  <a:pt x="4754912" y="0"/>
                  <a:pt x="4549536" y="0"/>
                </a:cubicBezTo>
                <a:cubicBezTo>
                  <a:pt x="4344170" y="0"/>
                  <a:pt x="4149254" y="81772"/>
                  <a:pt x="4005680" y="226287"/>
                </a:cubicBezTo>
                <a:lnTo>
                  <a:pt x="2905626" y="1335861"/>
                </a:lnTo>
                <a:lnTo>
                  <a:pt x="1807454" y="236748"/>
                </a:lnTo>
                <a:cubicBezTo>
                  <a:pt x="1663890" y="93174"/>
                  <a:pt x="1468974" y="10460"/>
                  <a:pt x="1263608" y="10460"/>
                </a:cubicBezTo>
                <a:cubicBezTo>
                  <a:pt x="1058242" y="10460"/>
                  <a:pt x="863326" y="92232"/>
                  <a:pt x="719752" y="236748"/>
                </a:cubicBezTo>
                <a:lnTo>
                  <a:pt x="215836" y="739713"/>
                </a:lnTo>
                <a:cubicBezTo>
                  <a:pt x="82723" y="872826"/>
                  <a:pt x="0" y="1068692"/>
                  <a:pt x="0" y="1274059"/>
                </a:cubicBezTo>
                <a:cubicBezTo>
                  <a:pt x="0" y="1479425"/>
                  <a:pt x="81772" y="1674340"/>
                  <a:pt x="226287" y="1817914"/>
                </a:cubicBezTo>
                <a:lnTo>
                  <a:pt x="1324459" y="2917027"/>
                </a:lnTo>
                <a:lnTo>
                  <a:pt x="226297" y="4016141"/>
                </a:lnTo>
                <a:cubicBezTo>
                  <a:pt x="82723" y="4159705"/>
                  <a:pt x="0" y="4354620"/>
                  <a:pt x="0" y="4559996"/>
                </a:cubicBezTo>
                <a:cubicBezTo>
                  <a:pt x="0" y="4765363"/>
                  <a:pt x="81772" y="4960278"/>
                  <a:pt x="226287" y="5103852"/>
                </a:cubicBezTo>
                <a:lnTo>
                  <a:pt x="729262" y="5606817"/>
                </a:lnTo>
                <a:cubicBezTo>
                  <a:pt x="872835" y="5750391"/>
                  <a:pt x="1067741" y="5833104"/>
                  <a:pt x="1273117" y="5833104"/>
                </a:cubicBezTo>
                <a:cubicBezTo>
                  <a:pt x="1478484" y="5833104"/>
                  <a:pt x="1673399" y="5751332"/>
                  <a:pt x="1816973" y="5606817"/>
                </a:cubicBezTo>
                <a:lnTo>
                  <a:pt x="2916086" y="4507704"/>
                </a:lnTo>
                <a:lnTo>
                  <a:pt x="4004739" y="5596357"/>
                </a:lnTo>
                <a:cubicBezTo>
                  <a:pt x="4148312" y="5739930"/>
                  <a:pt x="4343219" y="5822644"/>
                  <a:pt x="4548595" y="5822644"/>
                </a:cubicBezTo>
                <a:cubicBezTo>
                  <a:pt x="4753961" y="5822644"/>
                  <a:pt x="4948876" y="5740872"/>
                  <a:pt x="5092450" y="5596357"/>
                </a:cubicBezTo>
                <a:lnTo>
                  <a:pt x="5595415" y="5093391"/>
                </a:lnTo>
                <a:cubicBezTo>
                  <a:pt x="5893014" y="4795793"/>
                  <a:pt x="5893014" y="4312788"/>
                  <a:pt x="5595415" y="4004739"/>
                </a:cubicBezTo>
                <a:lnTo>
                  <a:pt x="4497243" y="2917027"/>
                </a:lnTo>
                <a:close/>
                <a:moveTo>
                  <a:pt x="5318728" y="4827165"/>
                </a:moveTo>
                <a:lnTo>
                  <a:pt x="4826214" y="5330130"/>
                </a:lnTo>
                <a:cubicBezTo>
                  <a:pt x="4682640" y="5473704"/>
                  <a:pt x="4425932" y="5473704"/>
                  <a:pt x="4282358" y="5330130"/>
                </a:cubicBezTo>
                <a:lnTo>
                  <a:pt x="3050141" y="4097912"/>
                </a:lnTo>
                <a:cubicBezTo>
                  <a:pt x="3009260" y="4057031"/>
                  <a:pt x="2968369" y="4046571"/>
                  <a:pt x="2917028" y="4046571"/>
                </a:cubicBezTo>
                <a:cubicBezTo>
                  <a:pt x="2865686" y="4046571"/>
                  <a:pt x="2824805" y="4067492"/>
                  <a:pt x="2783914" y="4097912"/>
                </a:cubicBezTo>
                <a:lnTo>
                  <a:pt x="1550746" y="5330130"/>
                </a:lnTo>
                <a:cubicBezTo>
                  <a:pt x="1407172" y="5473704"/>
                  <a:pt x="1150464" y="5473704"/>
                  <a:pt x="1006890" y="5330130"/>
                </a:cubicBezTo>
                <a:lnTo>
                  <a:pt x="503925" y="4827165"/>
                </a:lnTo>
                <a:cubicBezTo>
                  <a:pt x="431663" y="4754902"/>
                  <a:pt x="390782" y="4652219"/>
                  <a:pt x="390782" y="4549536"/>
                </a:cubicBezTo>
                <a:cubicBezTo>
                  <a:pt x="390782" y="4446853"/>
                  <a:pt x="431663" y="4344169"/>
                  <a:pt x="503925" y="4271907"/>
                </a:cubicBezTo>
                <a:lnTo>
                  <a:pt x="1735201" y="3040631"/>
                </a:lnTo>
                <a:cubicBezTo>
                  <a:pt x="1807463" y="2968369"/>
                  <a:pt x="1807463" y="2845716"/>
                  <a:pt x="1735201" y="2773463"/>
                </a:cubicBezTo>
                <a:lnTo>
                  <a:pt x="502974" y="1541237"/>
                </a:lnTo>
                <a:cubicBezTo>
                  <a:pt x="421203" y="1479435"/>
                  <a:pt x="379370" y="1376751"/>
                  <a:pt x="379370" y="1274068"/>
                </a:cubicBezTo>
                <a:cubicBezTo>
                  <a:pt x="379370" y="1171385"/>
                  <a:pt x="420252" y="1068702"/>
                  <a:pt x="492514" y="996439"/>
                </a:cubicBezTo>
                <a:lnTo>
                  <a:pt x="995479" y="493475"/>
                </a:lnTo>
                <a:cubicBezTo>
                  <a:pt x="1139053" y="349901"/>
                  <a:pt x="1395761" y="349901"/>
                  <a:pt x="1539335" y="493475"/>
                </a:cubicBezTo>
                <a:lnTo>
                  <a:pt x="2771561" y="1725682"/>
                </a:lnTo>
                <a:cubicBezTo>
                  <a:pt x="2801982" y="1756103"/>
                  <a:pt x="2853333" y="1777024"/>
                  <a:pt x="2904675" y="1777024"/>
                </a:cubicBezTo>
                <a:cubicBezTo>
                  <a:pt x="2956016" y="1777024"/>
                  <a:pt x="3007358" y="1756103"/>
                  <a:pt x="3037788" y="1725682"/>
                </a:cubicBezTo>
                <a:lnTo>
                  <a:pt x="4270005" y="493465"/>
                </a:lnTo>
                <a:cubicBezTo>
                  <a:pt x="4413579" y="349891"/>
                  <a:pt x="4670287" y="349891"/>
                  <a:pt x="4813861" y="493465"/>
                </a:cubicBezTo>
                <a:lnTo>
                  <a:pt x="5318728" y="996430"/>
                </a:lnTo>
                <a:cubicBezTo>
                  <a:pt x="5472753" y="1150455"/>
                  <a:pt x="5472753" y="1396712"/>
                  <a:pt x="5318728" y="1540286"/>
                </a:cubicBezTo>
                <a:lnTo>
                  <a:pt x="4086501" y="2772503"/>
                </a:lnTo>
                <a:cubicBezTo>
                  <a:pt x="4056080" y="2802924"/>
                  <a:pt x="4035159" y="2854275"/>
                  <a:pt x="4035159" y="2905616"/>
                </a:cubicBezTo>
                <a:cubicBezTo>
                  <a:pt x="4035159" y="2956958"/>
                  <a:pt x="4056080" y="3008299"/>
                  <a:pt x="4086501" y="3038730"/>
                </a:cubicBezTo>
                <a:lnTo>
                  <a:pt x="5318728" y="4272858"/>
                </a:lnTo>
                <a:cubicBezTo>
                  <a:pt x="5472753" y="4436392"/>
                  <a:pt x="5472753" y="4683600"/>
                  <a:pt x="5318728" y="4827165"/>
                </a:cubicBezTo>
                <a:close/>
              </a:path>
            </a:pathLst>
          </a:custGeom>
          <a:solidFill>
            <a:srgbClr val="2667FF"/>
          </a:solidFill>
          <a:ln w="9509" cap="flat">
            <a:noFill/>
            <a:prstDash val="solid"/>
            <a:miter/>
          </a:ln>
        </p:spPr>
        <p:txBody>
          <a:bodyPr rtlCol="0" anchor="ctr"/>
          <a:lstStyle/>
          <a:p>
            <a:endParaRPr lang="es-ES" dirty="0"/>
          </a:p>
        </p:txBody>
      </p:sp>
      <p:sp>
        <p:nvSpPr>
          <p:cNvPr id="24" name="Forma libre 260">
            <a:extLst>
              <a:ext uri="{FF2B5EF4-FFF2-40B4-BE49-F238E27FC236}">
                <a16:creationId xmlns:a16="http://schemas.microsoft.com/office/drawing/2014/main" id="{C9D4A1D5-6AFF-DE8A-6995-CF673101E1E7}"/>
              </a:ext>
            </a:extLst>
          </p:cNvPr>
          <p:cNvSpPr/>
          <p:nvPr/>
        </p:nvSpPr>
        <p:spPr>
          <a:xfrm>
            <a:off x="415789" y="2220976"/>
            <a:ext cx="260029" cy="260880"/>
          </a:xfrm>
          <a:custGeom>
            <a:avLst/>
            <a:gdLst>
              <a:gd name="connsiteX0" fmla="*/ 4497243 w 5810281"/>
              <a:gd name="connsiteY0" fmla="*/ 2917027 h 5829300"/>
              <a:gd name="connsiteX1" fmla="*/ 5596357 w 5810281"/>
              <a:gd name="connsiteY1" fmla="*/ 1817914 h 5829300"/>
              <a:gd name="connsiteX2" fmla="*/ 5596357 w 5810281"/>
              <a:gd name="connsiteY2" fmla="*/ 729262 h 5829300"/>
              <a:gd name="connsiteX3" fmla="*/ 5093392 w 5810281"/>
              <a:gd name="connsiteY3" fmla="*/ 226297 h 5829300"/>
              <a:gd name="connsiteX4" fmla="*/ 4549536 w 5810281"/>
              <a:gd name="connsiteY4" fmla="*/ 0 h 5829300"/>
              <a:gd name="connsiteX5" fmla="*/ 4005680 w 5810281"/>
              <a:gd name="connsiteY5" fmla="*/ 226287 h 5829300"/>
              <a:gd name="connsiteX6" fmla="*/ 2905626 w 5810281"/>
              <a:gd name="connsiteY6" fmla="*/ 1335861 h 5829300"/>
              <a:gd name="connsiteX7" fmla="*/ 1807454 w 5810281"/>
              <a:gd name="connsiteY7" fmla="*/ 236748 h 5829300"/>
              <a:gd name="connsiteX8" fmla="*/ 1263608 w 5810281"/>
              <a:gd name="connsiteY8" fmla="*/ 10460 h 5829300"/>
              <a:gd name="connsiteX9" fmla="*/ 719752 w 5810281"/>
              <a:gd name="connsiteY9" fmla="*/ 236748 h 5829300"/>
              <a:gd name="connsiteX10" fmla="*/ 215836 w 5810281"/>
              <a:gd name="connsiteY10" fmla="*/ 739713 h 5829300"/>
              <a:gd name="connsiteX11" fmla="*/ 0 w 5810281"/>
              <a:gd name="connsiteY11" fmla="*/ 1274059 h 5829300"/>
              <a:gd name="connsiteX12" fmla="*/ 226287 w 5810281"/>
              <a:gd name="connsiteY12" fmla="*/ 1817914 h 5829300"/>
              <a:gd name="connsiteX13" fmla="*/ 1324459 w 5810281"/>
              <a:gd name="connsiteY13" fmla="*/ 2917027 h 5829300"/>
              <a:gd name="connsiteX14" fmla="*/ 226297 w 5810281"/>
              <a:gd name="connsiteY14" fmla="*/ 4016141 h 5829300"/>
              <a:gd name="connsiteX15" fmla="*/ 0 w 5810281"/>
              <a:gd name="connsiteY15" fmla="*/ 4559996 h 5829300"/>
              <a:gd name="connsiteX16" fmla="*/ 226287 w 5810281"/>
              <a:gd name="connsiteY16" fmla="*/ 5103852 h 5829300"/>
              <a:gd name="connsiteX17" fmla="*/ 729262 w 5810281"/>
              <a:gd name="connsiteY17" fmla="*/ 5606817 h 5829300"/>
              <a:gd name="connsiteX18" fmla="*/ 1273117 w 5810281"/>
              <a:gd name="connsiteY18" fmla="*/ 5833104 h 5829300"/>
              <a:gd name="connsiteX19" fmla="*/ 1816973 w 5810281"/>
              <a:gd name="connsiteY19" fmla="*/ 5606817 h 5829300"/>
              <a:gd name="connsiteX20" fmla="*/ 2916086 w 5810281"/>
              <a:gd name="connsiteY20" fmla="*/ 4507704 h 5829300"/>
              <a:gd name="connsiteX21" fmla="*/ 4004739 w 5810281"/>
              <a:gd name="connsiteY21" fmla="*/ 5596357 h 5829300"/>
              <a:gd name="connsiteX22" fmla="*/ 4548595 w 5810281"/>
              <a:gd name="connsiteY22" fmla="*/ 5822644 h 5829300"/>
              <a:gd name="connsiteX23" fmla="*/ 5092450 w 5810281"/>
              <a:gd name="connsiteY23" fmla="*/ 5596357 h 5829300"/>
              <a:gd name="connsiteX24" fmla="*/ 5595415 w 5810281"/>
              <a:gd name="connsiteY24" fmla="*/ 5093391 h 5829300"/>
              <a:gd name="connsiteX25" fmla="*/ 5595415 w 5810281"/>
              <a:gd name="connsiteY25" fmla="*/ 4004739 h 5829300"/>
              <a:gd name="connsiteX26" fmla="*/ 4497243 w 5810281"/>
              <a:gd name="connsiteY26" fmla="*/ 2917027 h 5829300"/>
              <a:gd name="connsiteX27" fmla="*/ 5318728 w 5810281"/>
              <a:gd name="connsiteY27" fmla="*/ 4827165 h 5829300"/>
              <a:gd name="connsiteX28" fmla="*/ 4826214 w 5810281"/>
              <a:gd name="connsiteY28" fmla="*/ 5330130 h 5829300"/>
              <a:gd name="connsiteX29" fmla="*/ 4282358 w 5810281"/>
              <a:gd name="connsiteY29" fmla="*/ 5330130 h 5829300"/>
              <a:gd name="connsiteX30" fmla="*/ 3050141 w 5810281"/>
              <a:gd name="connsiteY30" fmla="*/ 4097912 h 5829300"/>
              <a:gd name="connsiteX31" fmla="*/ 2917028 w 5810281"/>
              <a:gd name="connsiteY31" fmla="*/ 4046571 h 5829300"/>
              <a:gd name="connsiteX32" fmla="*/ 2783914 w 5810281"/>
              <a:gd name="connsiteY32" fmla="*/ 4097912 h 5829300"/>
              <a:gd name="connsiteX33" fmla="*/ 1550746 w 5810281"/>
              <a:gd name="connsiteY33" fmla="*/ 5330130 h 5829300"/>
              <a:gd name="connsiteX34" fmla="*/ 1006890 w 5810281"/>
              <a:gd name="connsiteY34" fmla="*/ 5330130 h 5829300"/>
              <a:gd name="connsiteX35" fmla="*/ 503925 w 5810281"/>
              <a:gd name="connsiteY35" fmla="*/ 4827165 h 5829300"/>
              <a:gd name="connsiteX36" fmla="*/ 390782 w 5810281"/>
              <a:gd name="connsiteY36" fmla="*/ 4549536 h 5829300"/>
              <a:gd name="connsiteX37" fmla="*/ 503925 w 5810281"/>
              <a:gd name="connsiteY37" fmla="*/ 4271907 h 5829300"/>
              <a:gd name="connsiteX38" fmla="*/ 1735201 w 5810281"/>
              <a:gd name="connsiteY38" fmla="*/ 3040631 h 5829300"/>
              <a:gd name="connsiteX39" fmla="*/ 1735201 w 5810281"/>
              <a:gd name="connsiteY39" fmla="*/ 2773463 h 5829300"/>
              <a:gd name="connsiteX40" fmla="*/ 502974 w 5810281"/>
              <a:gd name="connsiteY40" fmla="*/ 1541237 h 5829300"/>
              <a:gd name="connsiteX41" fmla="*/ 379370 w 5810281"/>
              <a:gd name="connsiteY41" fmla="*/ 1274068 h 5829300"/>
              <a:gd name="connsiteX42" fmla="*/ 492514 w 5810281"/>
              <a:gd name="connsiteY42" fmla="*/ 996439 h 5829300"/>
              <a:gd name="connsiteX43" fmla="*/ 995479 w 5810281"/>
              <a:gd name="connsiteY43" fmla="*/ 493475 h 5829300"/>
              <a:gd name="connsiteX44" fmla="*/ 1539335 w 5810281"/>
              <a:gd name="connsiteY44" fmla="*/ 493475 h 5829300"/>
              <a:gd name="connsiteX45" fmla="*/ 2771561 w 5810281"/>
              <a:gd name="connsiteY45" fmla="*/ 1725682 h 5829300"/>
              <a:gd name="connsiteX46" fmla="*/ 2904675 w 5810281"/>
              <a:gd name="connsiteY46" fmla="*/ 1777024 h 5829300"/>
              <a:gd name="connsiteX47" fmla="*/ 3037788 w 5810281"/>
              <a:gd name="connsiteY47" fmla="*/ 1725682 h 5829300"/>
              <a:gd name="connsiteX48" fmla="*/ 4270005 w 5810281"/>
              <a:gd name="connsiteY48" fmla="*/ 493465 h 5829300"/>
              <a:gd name="connsiteX49" fmla="*/ 4813861 w 5810281"/>
              <a:gd name="connsiteY49" fmla="*/ 493465 h 5829300"/>
              <a:gd name="connsiteX50" fmla="*/ 5318728 w 5810281"/>
              <a:gd name="connsiteY50" fmla="*/ 996430 h 5829300"/>
              <a:gd name="connsiteX51" fmla="*/ 5318728 w 5810281"/>
              <a:gd name="connsiteY51" fmla="*/ 1540286 h 5829300"/>
              <a:gd name="connsiteX52" fmla="*/ 4086501 w 5810281"/>
              <a:gd name="connsiteY52" fmla="*/ 2772503 h 5829300"/>
              <a:gd name="connsiteX53" fmla="*/ 4035159 w 5810281"/>
              <a:gd name="connsiteY53" fmla="*/ 2905616 h 5829300"/>
              <a:gd name="connsiteX54" fmla="*/ 4086501 w 5810281"/>
              <a:gd name="connsiteY54" fmla="*/ 3038730 h 5829300"/>
              <a:gd name="connsiteX55" fmla="*/ 5318728 w 5810281"/>
              <a:gd name="connsiteY55" fmla="*/ 4272858 h 5829300"/>
              <a:gd name="connsiteX56" fmla="*/ 5318728 w 5810281"/>
              <a:gd name="connsiteY56" fmla="*/ 482716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10281" h="5829300">
                <a:moveTo>
                  <a:pt x="4497243" y="2917027"/>
                </a:moveTo>
                <a:lnTo>
                  <a:pt x="5596357" y="1817914"/>
                </a:lnTo>
                <a:cubicBezTo>
                  <a:pt x="5893955" y="1520316"/>
                  <a:pt x="5893955" y="1037311"/>
                  <a:pt x="5596357" y="729262"/>
                </a:cubicBezTo>
                <a:lnTo>
                  <a:pt x="5093392" y="226297"/>
                </a:lnTo>
                <a:cubicBezTo>
                  <a:pt x="4949818" y="82723"/>
                  <a:pt x="4754912" y="0"/>
                  <a:pt x="4549536" y="0"/>
                </a:cubicBezTo>
                <a:cubicBezTo>
                  <a:pt x="4344170" y="0"/>
                  <a:pt x="4149254" y="81772"/>
                  <a:pt x="4005680" y="226287"/>
                </a:cubicBezTo>
                <a:lnTo>
                  <a:pt x="2905626" y="1335861"/>
                </a:lnTo>
                <a:lnTo>
                  <a:pt x="1807454" y="236748"/>
                </a:lnTo>
                <a:cubicBezTo>
                  <a:pt x="1663890" y="93174"/>
                  <a:pt x="1468974" y="10460"/>
                  <a:pt x="1263608" y="10460"/>
                </a:cubicBezTo>
                <a:cubicBezTo>
                  <a:pt x="1058242" y="10460"/>
                  <a:pt x="863326" y="92232"/>
                  <a:pt x="719752" y="236748"/>
                </a:cubicBezTo>
                <a:lnTo>
                  <a:pt x="215836" y="739713"/>
                </a:lnTo>
                <a:cubicBezTo>
                  <a:pt x="82723" y="872826"/>
                  <a:pt x="0" y="1068692"/>
                  <a:pt x="0" y="1274059"/>
                </a:cubicBezTo>
                <a:cubicBezTo>
                  <a:pt x="0" y="1479425"/>
                  <a:pt x="81772" y="1674340"/>
                  <a:pt x="226287" y="1817914"/>
                </a:cubicBezTo>
                <a:lnTo>
                  <a:pt x="1324459" y="2917027"/>
                </a:lnTo>
                <a:lnTo>
                  <a:pt x="226297" y="4016141"/>
                </a:lnTo>
                <a:cubicBezTo>
                  <a:pt x="82723" y="4159705"/>
                  <a:pt x="0" y="4354620"/>
                  <a:pt x="0" y="4559996"/>
                </a:cubicBezTo>
                <a:cubicBezTo>
                  <a:pt x="0" y="4765363"/>
                  <a:pt x="81772" y="4960278"/>
                  <a:pt x="226287" y="5103852"/>
                </a:cubicBezTo>
                <a:lnTo>
                  <a:pt x="729262" y="5606817"/>
                </a:lnTo>
                <a:cubicBezTo>
                  <a:pt x="872835" y="5750391"/>
                  <a:pt x="1067741" y="5833104"/>
                  <a:pt x="1273117" y="5833104"/>
                </a:cubicBezTo>
                <a:cubicBezTo>
                  <a:pt x="1478484" y="5833104"/>
                  <a:pt x="1673399" y="5751332"/>
                  <a:pt x="1816973" y="5606817"/>
                </a:cubicBezTo>
                <a:lnTo>
                  <a:pt x="2916086" y="4507704"/>
                </a:lnTo>
                <a:lnTo>
                  <a:pt x="4004739" y="5596357"/>
                </a:lnTo>
                <a:cubicBezTo>
                  <a:pt x="4148312" y="5739930"/>
                  <a:pt x="4343219" y="5822644"/>
                  <a:pt x="4548595" y="5822644"/>
                </a:cubicBezTo>
                <a:cubicBezTo>
                  <a:pt x="4753961" y="5822644"/>
                  <a:pt x="4948876" y="5740872"/>
                  <a:pt x="5092450" y="5596357"/>
                </a:cubicBezTo>
                <a:lnTo>
                  <a:pt x="5595415" y="5093391"/>
                </a:lnTo>
                <a:cubicBezTo>
                  <a:pt x="5893014" y="4795793"/>
                  <a:pt x="5893014" y="4312788"/>
                  <a:pt x="5595415" y="4004739"/>
                </a:cubicBezTo>
                <a:lnTo>
                  <a:pt x="4497243" y="2917027"/>
                </a:lnTo>
                <a:close/>
                <a:moveTo>
                  <a:pt x="5318728" y="4827165"/>
                </a:moveTo>
                <a:lnTo>
                  <a:pt x="4826214" y="5330130"/>
                </a:lnTo>
                <a:cubicBezTo>
                  <a:pt x="4682640" y="5473704"/>
                  <a:pt x="4425932" y="5473704"/>
                  <a:pt x="4282358" y="5330130"/>
                </a:cubicBezTo>
                <a:lnTo>
                  <a:pt x="3050141" y="4097912"/>
                </a:lnTo>
                <a:cubicBezTo>
                  <a:pt x="3009260" y="4057031"/>
                  <a:pt x="2968369" y="4046571"/>
                  <a:pt x="2917028" y="4046571"/>
                </a:cubicBezTo>
                <a:cubicBezTo>
                  <a:pt x="2865686" y="4046571"/>
                  <a:pt x="2824805" y="4067492"/>
                  <a:pt x="2783914" y="4097912"/>
                </a:cubicBezTo>
                <a:lnTo>
                  <a:pt x="1550746" y="5330130"/>
                </a:lnTo>
                <a:cubicBezTo>
                  <a:pt x="1407172" y="5473704"/>
                  <a:pt x="1150464" y="5473704"/>
                  <a:pt x="1006890" y="5330130"/>
                </a:cubicBezTo>
                <a:lnTo>
                  <a:pt x="503925" y="4827165"/>
                </a:lnTo>
                <a:cubicBezTo>
                  <a:pt x="431663" y="4754902"/>
                  <a:pt x="390782" y="4652219"/>
                  <a:pt x="390782" y="4549536"/>
                </a:cubicBezTo>
                <a:cubicBezTo>
                  <a:pt x="390782" y="4446853"/>
                  <a:pt x="431663" y="4344169"/>
                  <a:pt x="503925" y="4271907"/>
                </a:cubicBezTo>
                <a:lnTo>
                  <a:pt x="1735201" y="3040631"/>
                </a:lnTo>
                <a:cubicBezTo>
                  <a:pt x="1807463" y="2968369"/>
                  <a:pt x="1807463" y="2845716"/>
                  <a:pt x="1735201" y="2773463"/>
                </a:cubicBezTo>
                <a:lnTo>
                  <a:pt x="502974" y="1541237"/>
                </a:lnTo>
                <a:cubicBezTo>
                  <a:pt x="421203" y="1479435"/>
                  <a:pt x="379370" y="1376751"/>
                  <a:pt x="379370" y="1274068"/>
                </a:cubicBezTo>
                <a:cubicBezTo>
                  <a:pt x="379370" y="1171385"/>
                  <a:pt x="420252" y="1068702"/>
                  <a:pt x="492514" y="996439"/>
                </a:cubicBezTo>
                <a:lnTo>
                  <a:pt x="995479" y="493475"/>
                </a:lnTo>
                <a:cubicBezTo>
                  <a:pt x="1139053" y="349901"/>
                  <a:pt x="1395761" y="349901"/>
                  <a:pt x="1539335" y="493475"/>
                </a:cubicBezTo>
                <a:lnTo>
                  <a:pt x="2771561" y="1725682"/>
                </a:lnTo>
                <a:cubicBezTo>
                  <a:pt x="2801982" y="1756103"/>
                  <a:pt x="2853333" y="1777024"/>
                  <a:pt x="2904675" y="1777024"/>
                </a:cubicBezTo>
                <a:cubicBezTo>
                  <a:pt x="2956016" y="1777024"/>
                  <a:pt x="3007358" y="1756103"/>
                  <a:pt x="3037788" y="1725682"/>
                </a:cubicBezTo>
                <a:lnTo>
                  <a:pt x="4270005" y="493465"/>
                </a:lnTo>
                <a:cubicBezTo>
                  <a:pt x="4413579" y="349891"/>
                  <a:pt x="4670287" y="349891"/>
                  <a:pt x="4813861" y="493465"/>
                </a:cubicBezTo>
                <a:lnTo>
                  <a:pt x="5318728" y="996430"/>
                </a:lnTo>
                <a:cubicBezTo>
                  <a:pt x="5472753" y="1150455"/>
                  <a:pt x="5472753" y="1396712"/>
                  <a:pt x="5318728" y="1540286"/>
                </a:cubicBezTo>
                <a:lnTo>
                  <a:pt x="4086501" y="2772503"/>
                </a:lnTo>
                <a:cubicBezTo>
                  <a:pt x="4056080" y="2802924"/>
                  <a:pt x="4035159" y="2854275"/>
                  <a:pt x="4035159" y="2905616"/>
                </a:cubicBezTo>
                <a:cubicBezTo>
                  <a:pt x="4035159" y="2956958"/>
                  <a:pt x="4056080" y="3008299"/>
                  <a:pt x="4086501" y="3038730"/>
                </a:cubicBezTo>
                <a:lnTo>
                  <a:pt x="5318728" y="4272858"/>
                </a:lnTo>
                <a:cubicBezTo>
                  <a:pt x="5472753" y="4436392"/>
                  <a:pt x="5472753" y="4683600"/>
                  <a:pt x="5318728" y="4827165"/>
                </a:cubicBezTo>
                <a:close/>
              </a:path>
            </a:pathLst>
          </a:custGeom>
          <a:solidFill>
            <a:srgbClr val="2667FF"/>
          </a:solidFill>
          <a:ln w="9509" cap="flat">
            <a:noFill/>
            <a:prstDash val="solid"/>
            <a:miter/>
          </a:ln>
        </p:spPr>
        <p:txBody>
          <a:bodyPr rtlCol="0" anchor="ctr"/>
          <a:lstStyle/>
          <a:p>
            <a:endParaRPr lang="es-ES" dirty="0"/>
          </a:p>
        </p:txBody>
      </p:sp>
    </p:spTree>
    <p:extLst>
      <p:ext uri="{BB962C8B-B14F-4D97-AF65-F5344CB8AC3E}">
        <p14:creationId xmlns:p14="http://schemas.microsoft.com/office/powerpoint/2010/main" val="9409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2</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sz="1600" dirty="0"/>
              <a:t>Próbkowanie sygnału</a:t>
            </a:r>
            <a:r>
              <a:rPr lang="pl-PL" dirty="0"/>
              <a:t> </a:t>
            </a:r>
            <a:r>
              <a:rPr lang="es-ES" dirty="0"/>
              <a:t>   •</a:t>
            </a:r>
            <a:r>
              <a:rPr lang="pl-PL" dirty="0"/>
              <a:t>  </a:t>
            </a:r>
            <a:r>
              <a:rPr lang="pl-PL" dirty="0" err="1"/>
              <a:t>Aliasing</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err="1"/>
              <a:t>Aliasing</a:t>
            </a:r>
            <a:r>
              <a:rPr lang="pl-PL" dirty="0"/>
              <a:t> </a:t>
            </a:r>
            <a:endParaRPr lang="es-ES" dirty="0">
              <a:solidFill>
                <a:srgbClr val="2667FF"/>
              </a:solidFill>
            </a:endParaRPr>
          </a:p>
        </p:txBody>
      </p:sp>
      <p:sp>
        <p:nvSpPr>
          <p:cNvPr id="6" name="CuadroTexto 5">
            <a:extLst>
              <a:ext uri="{FF2B5EF4-FFF2-40B4-BE49-F238E27FC236}">
                <a16:creationId xmlns:a16="http://schemas.microsoft.com/office/drawing/2014/main" id="{6151323C-314C-AB41-91AA-718CEBC69F7C}"/>
              </a:ext>
            </a:extLst>
          </p:cNvPr>
          <p:cNvSpPr txBox="1"/>
          <p:nvPr/>
        </p:nvSpPr>
        <p:spPr>
          <a:xfrm>
            <a:off x="6718710" y="3183260"/>
            <a:ext cx="4816839" cy="3284425"/>
          </a:xfrm>
          <a:prstGeom prst="rect">
            <a:avLst/>
          </a:prstGeom>
          <a:noFill/>
        </p:spPr>
        <p:txBody>
          <a:bodyPr wrap="square" rtlCol="0">
            <a:spAutoFit/>
          </a:bodyPr>
          <a:lstStyle/>
          <a:p>
            <a:pPr>
              <a:lnSpc>
                <a:spcPct val="150000"/>
              </a:lnSpc>
            </a:pPr>
            <a:r>
              <a:rPr lang="pl-PL" sz="1400" dirty="0">
                <a:solidFill>
                  <a:schemeClr val="accent5"/>
                </a:solidFill>
              </a:rPr>
              <a:t>Występuje, gdy sygnał wejściowy zawiera składowe o częstotliwościach wyższych niż połowa częstotliwości próbkowania (tj. częstotliwość </a:t>
            </a:r>
            <a:r>
              <a:rPr lang="pl-PL" sz="1400" dirty="0" err="1">
                <a:solidFill>
                  <a:schemeClr val="accent5"/>
                </a:solidFill>
              </a:rPr>
              <a:t>Nyquista</a:t>
            </a:r>
            <a:r>
              <a:rPr lang="pl-PL" sz="1400" dirty="0">
                <a:solidFill>
                  <a:schemeClr val="accent5"/>
                </a:solidFill>
              </a:rPr>
              <a:t>), co prowadzi do zniekształceń sygnału na wyjściu cyfrowym, a nawet do powstania fałszywych składowych sygnału, które nie istnieją w sygnale wejściowym. </a:t>
            </a:r>
            <a:r>
              <a:rPr lang="pl-PL" sz="1400" dirty="0" err="1">
                <a:solidFill>
                  <a:schemeClr val="accent5"/>
                </a:solidFill>
              </a:rPr>
              <a:t>Aliasing</a:t>
            </a:r>
            <a:r>
              <a:rPr lang="pl-PL" sz="1400" dirty="0">
                <a:solidFill>
                  <a:schemeClr val="accent5"/>
                </a:solidFill>
              </a:rPr>
              <a:t> powoduje powstawanie składowych częstotliwościowych o wartościach równej różnicy między częstotliwością próbkowania a częstotliwością sygnału</a:t>
            </a:r>
          </a:p>
          <a:p>
            <a:pPr>
              <a:lnSpc>
                <a:spcPct val="150000"/>
              </a:lnSpc>
            </a:pPr>
            <a:endParaRPr lang="pl-PL" sz="1400" dirty="0">
              <a:solidFill>
                <a:schemeClr val="accent5"/>
              </a:solidFill>
            </a:endParaRPr>
          </a:p>
        </p:txBody>
      </p:sp>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0" y="2406332"/>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22771A7C-48DD-D6B6-2136-04EF9B4EE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124" y="638210"/>
            <a:ext cx="3716009" cy="2603642"/>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a:extLst>
              <a:ext uri="{FF2B5EF4-FFF2-40B4-BE49-F238E27FC236}">
                <a16:creationId xmlns:a16="http://schemas.microsoft.com/office/drawing/2014/main" id="{E5B64FCE-78B3-A90D-B238-71736D30E4B3}"/>
              </a:ext>
            </a:extLst>
          </p:cNvPr>
          <p:cNvPicPr>
            <a:picLocks noChangeAspect="1"/>
          </p:cNvPicPr>
          <p:nvPr/>
        </p:nvPicPr>
        <p:blipFill>
          <a:blip r:embed="rId4"/>
          <a:stretch>
            <a:fillRect/>
          </a:stretch>
        </p:blipFill>
        <p:spPr>
          <a:xfrm>
            <a:off x="116912" y="2469517"/>
            <a:ext cx="5940985" cy="3841838"/>
          </a:xfrm>
          <a:prstGeom prst="rect">
            <a:avLst/>
          </a:prstGeom>
        </p:spPr>
      </p:pic>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459E4722-6B5B-2118-037F-66D67DBBA9CB}"/>
                  </a:ext>
                </a:extLst>
              </p:cNvPr>
              <p:cNvSpPr txBox="1"/>
              <p:nvPr/>
            </p:nvSpPr>
            <p:spPr>
              <a:xfrm>
                <a:off x="7807979" y="5490971"/>
                <a:ext cx="422360" cy="553998"/>
              </a:xfrm>
              <a:prstGeom prst="rect">
                <a:avLst/>
              </a:prstGeom>
              <a:noFill/>
            </p:spPr>
            <p:txBody>
              <a:bodyPr wrap="none" lIns="0" tIns="0" rIns="0" bIns="0" rtlCol="0">
                <a:spAutoFit/>
              </a:bodyPr>
              <a:lstStyle/>
              <a:p>
                <a:endParaRPr lang="pl-PL"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l-PL" b="0" i="1" smtClean="0">
                          <a:solidFill>
                            <a:schemeClr val="tx1"/>
                          </a:solidFill>
                          <a:latin typeface="Cambria Math" panose="02040503050406030204" pitchFamily="18" charset="0"/>
                        </a:rPr>
                        <m:t>     </m:t>
                      </m:r>
                    </m:oMath>
                  </m:oMathPara>
                </a14:m>
                <a:endParaRPr lang="pl-PL" dirty="0">
                  <a:solidFill>
                    <a:schemeClr val="tx1"/>
                  </a:solidFill>
                </a:endParaRPr>
              </a:p>
            </p:txBody>
          </p:sp>
        </mc:Choice>
        <mc:Fallback xmlns="">
          <p:sp>
            <p:nvSpPr>
              <p:cNvPr id="8" name="pole tekstowe 7">
                <a:extLst>
                  <a:ext uri="{FF2B5EF4-FFF2-40B4-BE49-F238E27FC236}">
                    <a16:creationId xmlns:a16="http://schemas.microsoft.com/office/drawing/2014/main" id="{459E4722-6B5B-2118-037F-66D67DBBA9CB}"/>
                  </a:ext>
                </a:extLst>
              </p:cNvPr>
              <p:cNvSpPr txBox="1">
                <a:spLocks noRot="1" noChangeAspect="1" noMove="1" noResize="1" noEditPoints="1" noAdjustHandles="1" noChangeArrowheads="1" noChangeShapeType="1" noTextEdit="1"/>
              </p:cNvSpPr>
              <p:nvPr/>
            </p:nvSpPr>
            <p:spPr>
              <a:xfrm>
                <a:off x="7807979" y="5490971"/>
                <a:ext cx="422360" cy="553998"/>
              </a:xfrm>
              <a:prstGeom prst="rect">
                <a:avLst/>
              </a:prstGeom>
              <a:blipFill>
                <a:blip r:embed="rId5"/>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416628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D29AE517-DABD-9245-BC14-E005A78CB97A}"/>
              </a:ext>
            </a:extLst>
          </p:cNvPr>
          <p:cNvSpPr/>
          <p:nvPr/>
        </p:nvSpPr>
        <p:spPr>
          <a:xfrm>
            <a:off x="6057900" y="546100"/>
            <a:ext cx="6134100" cy="576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2</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sz="1600" dirty="0"/>
              <a:t>Próbkowanie sygnału </a:t>
            </a:r>
            <a:r>
              <a:rPr lang="es-ES" dirty="0"/>
              <a:t>•</a:t>
            </a:r>
            <a:r>
              <a:rPr lang="pl-PL" dirty="0"/>
              <a:t> 	</a:t>
            </a:r>
            <a:r>
              <a:rPr lang="es-ES" dirty="0"/>
              <a:t> Moc zakłóceń </a:t>
            </a:r>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638472" y="1196742"/>
            <a:ext cx="4984326" cy="2284820"/>
          </a:xfrm>
        </p:spPr>
        <p:txBody>
          <a:bodyPr>
            <a:noAutofit/>
          </a:bodyPr>
          <a:lstStyle/>
          <a:p>
            <a:r>
              <a:rPr lang="pl-PL" sz="6000" dirty="0">
                <a:solidFill>
                  <a:srgbClr val="2667FF"/>
                </a:solidFill>
              </a:rPr>
              <a:t>Filtr</a:t>
            </a:r>
            <a:r>
              <a:rPr lang="pl-PL" sz="6000" dirty="0">
                <a:solidFill>
                  <a:schemeClr val="accent5"/>
                </a:solidFill>
              </a:rPr>
              <a:t> </a:t>
            </a:r>
            <a:r>
              <a:rPr lang="pl-PL" sz="6000" dirty="0" err="1">
                <a:solidFill>
                  <a:schemeClr val="accent5"/>
                </a:solidFill>
              </a:rPr>
              <a:t>antyaliasingowy</a:t>
            </a:r>
            <a:r>
              <a:rPr lang="pl-PL" dirty="0"/>
              <a:t>   </a:t>
            </a:r>
            <a:endParaRPr lang="es-ES" dirty="0"/>
          </a:p>
        </p:txBody>
      </p:sp>
      <p:cxnSp>
        <p:nvCxnSpPr>
          <p:cNvPr id="13" name="Conector recto 12">
            <a:extLst>
              <a:ext uri="{FF2B5EF4-FFF2-40B4-BE49-F238E27FC236}">
                <a16:creationId xmlns:a16="http://schemas.microsoft.com/office/drawing/2014/main" id="{859F0503-C78B-8546-93E4-E2A59B42B002}"/>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449143B6-57FA-F94A-A9DF-850E7AC182A2}"/>
              </a:ext>
            </a:extLst>
          </p:cNvPr>
          <p:cNvSpPr/>
          <p:nvPr/>
        </p:nvSpPr>
        <p:spPr>
          <a:xfrm>
            <a:off x="6412521" y="671162"/>
            <a:ext cx="698161" cy="1862048"/>
          </a:xfrm>
          <a:prstGeom prst="rect">
            <a:avLst/>
          </a:prstGeom>
        </p:spPr>
        <p:txBody>
          <a:bodyPr wrap="square">
            <a:spAutoFit/>
          </a:bodyPr>
          <a:lstStyle/>
          <a:p>
            <a:pPr algn="ctr"/>
            <a:endParaRPr lang="es-ES" sz="11500" b="1" dirty="0">
              <a:solidFill>
                <a:schemeClr val="accent2"/>
              </a:solidFill>
              <a:latin typeface="+mj-lt"/>
            </a:endParaRPr>
          </a:p>
        </p:txBody>
      </p:sp>
      <p:sp>
        <p:nvSpPr>
          <p:cNvPr id="17" name="Rectángulo 16">
            <a:extLst>
              <a:ext uri="{FF2B5EF4-FFF2-40B4-BE49-F238E27FC236}">
                <a16:creationId xmlns:a16="http://schemas.microsoft.com/office/drawing/2014/main" id="{DBF47E17-A122-B147-94C5-7DEF548C3DAE}"/>
              </a:ext>
            </a:extLst>
          </p:cNvPr>
          <p:cNvSpPr/>
          <p:nvPr/>
        </p:nvSpPr>
        <p:spPr>
          <a:xfrm>
            <a:off x="11116728" y="3333778"/>
            <a:ext cx="698161" cy="1862048"/>
          </a:xfrm>
          <a:prstGeom prst="rect">
            <a:avLst/>
          </a:prstGeom>
        </p:spPr>
        <p:txBody>
          <a:bodyPr wrap="square">
            <a:spAutoFit/>
          </a:bodyPr>
          <a:lstStyle/>
          <a:p>
            <a:pPr algn="ctr"/>
            <a:endParaRPr lang="es-ES" sz="11500" b="1" dirty="0">
              <a:solidFill>
                <a:schemeClr val="accent2"/>
              </a:solidFill>
              <a:latin typeface="+mj-lt"/>
            </a:endParaRPr>
          </a:p>
        </p:txBody>
      </p:sp>
      <p:sp>
        <p:nvSpPr>
          <p:cNvPr id="2" name="CuadroTexto 5">
            <a:extLst>
              <a:ext uri="{FF2B5EF4-FFF2-40B4-BE49-F238E27FC236}">
                <a16:creationId xmlns:a16="http://schemas.microsoft.com/office/drawing/2014/main" id="{75583B9D-4576-79EE-801B-2D72FCDBA280}"/>
              </a:ext>
            </a:extLst>
          </p:cNvPr>
          <p:cNvSpPr txBox="1"/>
          <p:nvPr/>
        </p:nvSpPr>
        <p:spPr>
          <a:xfrm>
            <a:off x="6601539" y="858522"/>
            <a:ext cx="4816839" cy="2961260"/>
          </a:xfrm>
          <a:prstGeom prst="rect">
            <a:avLst/>
          </a:prstGeom>
          <a:noFill/>
        </p:spPr>
        <p:txBody>
          <a:bodyPr wrap="square" rtlCol="0">
            <a:spAutoFit/>
          </a:bodyPr>
          <a:lstStyle/>
          <a:p>
            <a:pPr>
              <a:lnSpc>
                <a:spcPct val="150000"/>
              </a:lnSpc>
            </a:pPr>
            <a:r>
              <a:rPr lang="pl-PL" sz="1400" dirty="0">
                <a:solidFill>
                  <a:schemeClr val="accent5"/>
                </a:solidFill>
              </a:rPr>
              <a:t>Filtr </a:t>
            </a:r>
            <a:r>
              <a:rPr lang="pl-PL" sz="1400" dirty="0" err="1">
                <a:solidFill>
                  <a:schemeClr val="accent5"/>
                </a:solidFill>
              </a:rPr>
              <a:t>antyaliasingowy</a:t>
            </a:r>
            <a:r>
              <a:rPr lang="pl-PL" sz="1400" dirty="0">
                <a:solidFill>
                  <a:schemeClr val="accent5"/>
                </a:solidFill>
              </a:rPr>
              <a:t> działa poprzez ograniczenie składowych częstotliwościowych sygnału wejściowego do wartości poniżej częstotliwości </a:t>
            </a:r>
            <a:r>
              <a:rPr lang="pl-PL" sz="1400" dirty="0" err="1">
                <a:solidFill>
                  <a:schemeClr val="accent5"/>
                </a:solidFill>
              </a:rPr>
              <a:t>Nyquista</a:t>
            </a:r>
            <a:r>
              <a:rPr lang="pl-PL" sz="1400" dirty="0">
                <a:solidFill>
                  <a:schemeClr val="accent5"/>
                </a:solidFill>
              </a:rPr>
              <a:t>, aby zapobiec </a:t>
            </a:r>
            <a:r>
              <a:rPr lang="pl-PL" sz="1400" dirty="0" err="1">
                <a:solidFill>
                  <a:schemeClr val="accent5"/>
                </a:solidFill>
              </a:rPr>
              <a:t>aliasingowi</a:t>
            </a:r>
            <a:r>
              <a:rPr lang="pl-PL" sz="1400" dirty="0">
                <a:solidFill>
                  <a:schemeClr val="accent5"/>
                </a:solidFill>
              </a:rPr>
              <a:t>. Filtr ten jest zwykle projektowany jako filtr dolnoprzepustowy o charakterystyce odcinającej powyżej częstotliwości </a:t>
            </a:r>
            <a:r>
              <a:rPr lang="pl-PL" sz="1400" dirty="0" err="1">
                <a:solidFill>
                  <a:schemeClr val="accent5"/>
                </a:solidFill>
              </a:rPr>
              <a:t>Nyquista</a:t>
            </a:r>
            <a:r>
              <a:rPr lang="pl-PL" sz="1400" dirty="0">
                <a:solidFill>
                  <a:schemeClr val="accent5"/>
                </a:solidFill>
              </a:rPr>
              <a:t>, co pozwala przepuścić tylko składowe sygnału o częstotliwościach poniżej tej wartości.</a:t>
            </a:r>
          </a:p>
          <a:p>
            <a:pPr>
              <a:lnSpc>
                <a:spcPct val="150000"/>
              </a:lnSpc>
            </a:pPr>
            <a:endParaRPr lang="pl-PL" sz="1400" dirty="0">
              <a:solidFill>
                <a:schemeClr val="accent5"/>
              </a:solidFill>
            </a:endParaRPr>
          </a:p>
        </p:txBody>
      </p:sp>
      <p:sp>
        <p:nvSpPr>
          <p:cNvPr id="5" name="CuadroTexto 5">
            <a:extLst>
              <a:ext uri="{FF2B5EF4-FFF2-40B4-BE49-F238E27FC236}">
                <a16:creationId xmlns:a16="http://schemas.microsoft.com/office/drawing/2014/main" id="{A42B2349-7AFE-E02E-AA0D-DAB1E8AFBBE3}"/>
              </a:ext>
            </a:extLst>
          </p:cNvPr>
          <p:cNvSpPr txBox="1"/>
          <p:nvPr/>
        </p:nvSpPr>
        <p:spPr>
          <a:xfrm>
            <a:off x="6648969" y="4174167"/>
            <a:ext cx="4816839" cy="1668598"/>
          </a:xfrm>
          <a:prstGeom prst="rect">
            <a:avLst/>
          </a:prstGeom>
          <a:noFill/>
        </p:spPr>
        <p:txBody>
          <a:bodyPr wrap="square" rtlCol="0">
            <a:spAutoFit/>
          </a:bodyPr>
          <a:lstStyle/>
          <a:p>
            <a:pPr>
              <a:lnSpc>
                <a:spcPct val="150000"/>
              </a:lnSpc>
            </a:pPr>
            <a:r>
              <a:rPr lang="pl-PL" sz="1400" dirty="0">
                <a:solidFill>
                  <a:schemeClr val="accent5"/>
                </a:solidFill>
              </a:rPr>
              <a:t>Według teorii </a:t>
            </a:r>
            <a:r>
              <a:rPr lang="pl-PL" sz="1400" dirty="0" err="1">
                <a:solidFill>
                  <a:schemeClr val="accent5"/>
                </a:solidFill>
              </a:rPr>
              <a:t>Nyquista</a:t>
            </a:r>
            <a:r>
              <a:rPr lang="pl-PL" sz="1400" dirty="0">
                <a:solidFill>
                  <a:schemeClr val="accent5"/>
                </a:solidFill>
              </a:rPr>
              <a:t>, aby uniknąć zniekształceń sygnału spowodowanych </a:t>
            </a:r>
            <a:r>
              <a:rPr lang="pl-PL" sz="1400" dirty="0" err="1">
                <a:solidFill>
                  <a:schemeClr val="accent5"/>
                </a:solidFill>
              </a:rPr>
              <a:t>aliasingiem</a:t>
            </a:r>
            <a:r>
              <a:rPr lang="pl-PL" sz="1400" dirty="0">
                <a:solidFill>
                  <a:schemeClr val="accent5"/>
                </a:solidFill>
              </a:rPr>
              <a:t>, sygnał wejściowy musi być próbkowany z częstotliwością co najmniej dwa razy większą niż najwyższa składowa częstotliwościowa sygnału</a:t>
            </a:r>
          </a:p>
        </p:txBody>
      </p:sp>
      <p:pic>
        <p:nvPicPr>
          <p:cNvPr id="1026" name="Picture 2" descr="Aliasing – 13db Tontechnik">
            <a:extLst>
              <a:ext uri="{FF2B5EF4-FFF2-40B4-BE49-F238E27FC236}">
                <a16:creationId xmlns:a16="http://schemas.microsoft.com/office/drawing/2014/main" id="{306D166B-30BC-0BB2-E6BD-BD9621C3C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030" y="3792224"/>
            <a:ext cx="5143768" cy="200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40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2</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sz="1600" dirty="0"/>
              <a:t>Próbkowanie sygnału </a:t>
            </a:r>
            <a:r>
              <a:rPr lang="es-ES" dirty="0"/>
              <a:t>•</a:t>
            </a:r>
            <a:r>
              <a:rPr lang="pl-PL" dirty="0"/>
              <a:t> Zadanie 2</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solidFill>
                  <a:srgbClr val="2667FF"/>
                </a:solidFill>
              </a:rPr>
              <a:t>Z</a:t>
            </a:r>
            <a:r>
              <a:rPr lang="pl-PL" dirty="0"/>
              <a:t>adanie 2. </a:t>
            </a:r>
            <a:endParaRPr lang="es-ES"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151323C-314C-AB41-91AA-718CEBC69F7C}"/>
                  </a:ext>
                </a:extLst>
              </p:cNvPr>
              <p:cNvSpPr txBox="1"/>
              <p:nvPr/>
            </p:nvSpPr>
            <p:spPr>
              <a:xfrm>
                <a:off x="6601539" y="1070225"/>
                <a:ext cx="4816839" cy="4511043"/>
              </a:xfrm>
              <a:prstGeom prst="rect">
                <a:avLst/>
              </a:prstGeom>
              <a:noFill/>
            </p:spPr>
            <p:txBody>
              <a:bodyPr wrap="square" rtlCol="0">
                <a:spAutoFit/>
              </a:bodyPr>
              <a:lstStyle/>
              <a:p>
                <a:pPr>
                  <a:lnSpc>
                    <a:spcPct val="150000"/>
                  </a:lnSpc>
                </a:pPr>
                <a:r>
                  <a:rPr lang="pl-PL" sz="1800" dirty="0">
                    <a:effectLst/>
                    <a:latin typeface="Calibri" panose="020F0502020204030204" pitchFamily="34" charset="0"/>
                    <a:ea typeface="Calibri" panose="020F0502020204030204" pitchFamily="34" charset="0"/>
                    <a:cs typeface="Times New Roman" panose="02020603050405020304" pitchFamily="18" charset="0"/>
                  </a:rPr>
                  <a:t>System próbkowania nie zawiera filtru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antyliasingowego</a:t>
                </a:r>
                <a:r>
                  <a:rPr lang="pl-PL" sz="1800" dirty="0">
                    <a:effectLst/>
                    <a:latin typeface="Calibri" panose="020F0502020204030204" pitchFamily="34" charset="0"/>
                    <a:ea typeface="Calibri" panose="020F0502020204030204" pitchFamily="34" charset="0"/>
                    <a:cs typeface="Times New Roman" panose="02020603050405020304" pitchFamily="18" charset="0"/>
                  </a:rPr>
                  <a:t>. Jaka częstotliwość pojawi się na wyjściu filtru rekonstruującego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fg</a:t>
                </a:r>
                <a:r>
                  <a:rPr lang="pl-PL" sz="1800" dirty="0">
                    <a:effectLst/>
                    <a:latin typeface="Calibri" panose="020F0502020204030204" pitchFamily="34" charset="0"/>
                    <a:ea typeface="Calibri" panose="020F0502020204030204" pitchFamily="34" charset="0"/>
                    <a:cs typeface="Times New Roman" panose="02020603050405020304" pitchFamily="18" charset="0"/>
                  </a:rPr>
                  <a:t> = 10 kHz), poprzedzonego układem próbkującym, jeżeli </a:t>
                </a:r>
              </a:p>
              <a:p>
                <a:pPr>
                  <a:lnSpc>
                    <a:spcPct val="150000"/>
                  </a:lnSpc>
                </a:pPr>
                <a:r>
                  <a:rPr lang="pl-PL" sz="1800" dirty="0" err="1">
                    <a:effectLst/>
                    <a:latin typeface="Calibri" panose="020F0502020204030204" pitchFamily="34" charset="0"/>
                    <a:ea typeface="Calibri" panose="020F0502020204030204" pitchFamily="34" charset="0"/>
                    <a:cs typeface="Times New Roman" panose="02020603050405020304" pitchFamily="18" charset="0"/>
                  </a:rPr>
                  <a:t>Fs</a:t>
                </a:r>
                <a:r>
                  <a:rPr lang="pl-PL" sz="1800" dirty="0">
                    <a:effectLst/>
                    <a:latin typeface="Calibri" panose="020F0502020204030204" pitchFamily="34" charset="0"/>
                    <a:ea typeface="Calibri" panose="020F0502020204030204" pitchFamily="34" charset="0"/>
                    <a:cs typeface="Times New Roman" panose="02020603050405020304" pitchFamily="18" charset="0"/>
                  </a:rPr>
                  <a:t>= 15 kHz, a przebieg wejściowy ma częstotliwość 12 kHz?</a:t>
                </a:r>
                <a:endParaRPr lang="pl-PL" sz="1400" dirty="0">
                  <a:solidFill>
                    <a:schemeClr val="accent5"/>
                  </a:solidFill>
                </a:endParaRPr>
              </a:p>
              <a:p>
                <a:pPr>
                  <a:lnSpc>
                    <a:spcPct val="150000"/>
                  </a:lnSpc>
                </a:pPr>
                <a:endParaRPr lang="pl-PL" sz="1400" dirty="0">
                  <a:solidFill>
                    <a:schemeClr val="accent5"/>
                  </a:solidFill>
                </a:endParaRPr>
              </a:p>
              <a:p>
                <a:pPr>
                  <a:lnSpc>
                    <a:spcPct val="150000"/>
                  </a:lnSpc>
                </a:pPr>
                <a:r>
                  <a:rPr lang="pl-PL" sz="1400" dirty="0">
                    <a:solidFill>
                      <a:schemeClr val="accent5"/>
                    </a:solidFill>
                  </a:rPr>
                  <a:t>Dane: </a:t>
                </a:r>
              </a:p>
              <a:p>
                <a:pPr>
                  <a:lnSpc>
                    <a:spcPct val="150000"/>
                  </a:lnSpc>
                </a:pPr>
                <a14:m>
                  <m:oMathPara xmlns:m="http://schemas.openxmlformats.org/officeDocument/2006/math">
                    <m:oMathParaPr>
                      <m:jc m:val="left"/>
                    </m:oMathParaPr>
                    <m:oMath xmlns:m="http://schemas.openxmlformats.org/officeDocument/2006/math">
                      <m:r>
                        <a:rPr lang="pl-PL" sz="1400" i="1">
                          <a:solidFill>
                            <a:schemeClr val="accent5"/>
                          </a:solidFill>
                          <a:latin typeface="Cambria Math" panose="02040503050406030204" pitchFamily="18" charset="0"/>
                        </a:rPr>
                        <m:t>𝐶𝑧𝑒</m:t>
                      </m:r>
                      <m:r>
                        <a:rPr lang="pl-PL" sz="1400" i="1">
                          <a:solidFill>
                            <a:schemeClr val="accent5"/>
                          </a:solidFill>
                          <a:latin typeface="Cambria Math" panose="02040503050406030204" pitchFamily="18" charset="0"/>
                        </a:rPr>
                        <m:t>ę</m:t>
                      </m:r>
                      <m:r>
                        <a:rPr lang="pl-PL" sz="1400" i="1">
                          <a:solidFill>
                            <a:schemeClr val="accent5"/>
                          </a:solidFill>
                          <a:latin typeface="Cambria Math" panose="02040503050406030204" pitchFamily="18" charset="0"/>
                        </a:rPr>
                        <m:t>𝑠𝑡𝑜𝑡𝑙𝑖𝑤𝑜</m:t>
                      </m:r>
                      <m:r>
                        <a:rPr lang="pl-PL" sz="1400" i="1">
                          <a:solidFill>
                            <a:schemeClr val="accent5"/>
                          </a:solidFill>
                          <a:latin typeface="Cambria Math" panose="02040503050406030204" pitchFamily="18" charset="0"/>
                        </a:rPr>
                        <m:t>ść </m:t>
                      </m:r>
                      <m:r>
                        <a:rPr lang="pl-PL" sz="1400" i="1">
                          <a:solidFill>
                            <a:schemeClr val="accent5"/>
                          </a:solidFill>
                          <a:latin typeface="Cambria Math" panose="02040503050406030204" pitchFamily="18" charset="0"/>
                        </a:rPr>
                        <m:t>𝑠𝑦𝑔𝑛𝑎</m:t>
                      </m:r>
                      <m:r>
                        <a:rPr lang="pl-PL" sz="1400" i="1">
                          <a:solidFill>
                            <a:schemeClr val="accent5"/>
                          </a:solidFill>
                          <a:latin typeface="Cambria Math" panose="02040503050406030204" pitchFamily="18" charset="0"/>
                        </a:rPr>
                        <m:t>ł</m:t>
                      </m:r>
                      <m:r>
                        <a:rPr lang="pl-PL" sz="1400" i="1">
                          <a:solidFill>
                            <a:schemeClr val="accent5"/>
                          </a:solidFill>
                          <a:latin typeface="Cambria Math" panose="02040503050406030204" pitchFamily="18" charset="0"/>
                        </a:rPr>
                        <m:t>𝑢</m:t>
                      </m:r>
                      <m:r>
                        <a:rPr lang="pl-PL" sz="1400" i="1">
                          <a:solidFill>
                            <a:schemeClr val="accent5"/>
                          </a:solidFill>
                          <a:latin typeface="Cambria Math" panose="02040503050406030204" pitchFamily="18" charset="0"/>
                        </a:rPr>
                        <m:t> </m:t>
                      </m:r>
                      <m:r>
                        <a:rPr lang="pl-PL" sz="1400" i="1">
                          <a:solidFill>
                            <a:schemeClr val="accent5"/>
                          </a:solidFill>
                          <a:latin typeface="Cambria Math" panose="02040503050406030204" pitchFamily="18" charset="0"/>
                        </a:rPr>
                        <m:t>𝑤𝑒𝑗</m:t>
                      </m:r>
                      <m:r>
                        <a:rPr lang="pl-PL" sz="1400" i="1">
                          <a:solidFill>
                            <a:schemeClr val="accent5"/>
                          </a:solidFill>
                          <a:latin typeface="Cambria Math" panose="02040503050406030204" pitchFamily="18" charset="0"/>
                        </a:rPr>
                        <m:t>ś</m:t>
                      </m:r>
                      <m:r>
                        <a:rPr lang="pl-PL" sz="1400" i="1">
                          <a:solidFill>
                            <a:schemeClr val="accent5"/>
                          </a:solidFill>
                          <a:latin typeface="Cambria Math" panose="02040503050406030204" pitchFamily="18" charset="0"/>
                        </a:rPr>
                        <m:t>𝑐𝑖𝑜𝑤𝑒𝑔𝑜</m:t>
                      </m:r>
                      <m:r>
                        <a:rPr lang="pl-PL" sz="1400" b="0" i="1" smtClean="0">
                          <a:solidFill>
                            <a:schemeClr val="accent5"/>
                          </a:solidFill>
                          <a:latin typeface="Cambria Math" panose="02040503050406030204" pitchFamily="18" charset="0"/>
                        </a:rPr>
                        <m:t>−  </m:t>
                      </m:r>
                      <m:r>
                        <a:rPr lang="pl-PL" sz="1400" i="1">
                          <a:solidFill>
                            <a:schemeClr val="accent5"/>
                          </a:solidFill>
                          <a:latin typeface="Cambria Math" panose="02040503050406030204" pitchFamily="18" charset="0"/>
                        </a:rPr>
                        <m:t>𝐹𝑠</m:t>
                      </m:r>
                      <m:r>
                        <a:rPr lang="pl-PL" sz="1400" i="1" smtClean="0">
                          <a:solidFill>
                            <a:schemeClr val="accent5"/>
                          </a:solidFill>
                          <a:latin typeface="Cambria Math" panose="02040503050406030204" pitchFamily="18" charset="0"/>
                        </a:rPr>
                        <m:t>=</m:t>
                      </m:r>
                      <m:d>
                        <m:dPr>
                          <m:begChr m:val="["/>
                          <m:endChr m:val="]"/>
                          <m:ctrlPr>
                            <a:rPr lang="pl-PL" sz="1400" b="0" i="1" smtClean="0">
                              <a:solidFill>
                                <a:schemeClr val="accent5"/>
                              </a:solidFill>
                              <a:latin typeface="Cambria Math" panose="02040503050406030204" pitchFamily="18" charset="0"/>
                            </a:rPr>
                          </m:ctrlPr>
                        </m:dPr>
                        <m:e>
                          <m:r>
                            <a:rPr lang="pl-PL" sz="1400" i="1" smtClean="0">
                              <a:solidFill>
                                <a:schemeClr val="accent5"/>
                              </a:solidFill>
                              <a:latin typeface="Cambria Math" panose="02040503050406030204" pitchFamily="18" charset="0"/>
                            </a:rPr>
                            <m:t>1</m:t>
                          </m:r>
                          <m:r>
                            <a:rPr lang="pl-PL" sz="1400" b="0" i="1" smtClean="0">
                              <a:solidFill>
                                <a:schemeClr val="accent5"/>
                              </a:solidFill>
                              <a:latin typeface="Cambria Math" panose="02040503050406030204" pitchFamily="18" charset="0"/>
                            </a:rPr>
                            <m:t>2</m:t>
                          </m:r>
                          <m:r>
                            <a:rPr lang="pl-PL" sz="1400" i="1" smtClean="0">
                              <a:solidFill>
                                <a:schemeClr val="accent5"/>
                              </a:solidFill>
                              <a:latin typeface="Cambria Math" panose="02040503050406030204" pitchFamily="18" charset="0"/>
                            </a:rPr>
                            <m:t> </m:t>
                          </m:r>
                          <m:r>
                            <a:rPr lang="pl-PL" sz="1400" i="1" smtClean="0">
                              <a:solidFill>
                                <a:schemeClr val="accent5"/>
                              </a:solidFill>
                              <a:latin typeface="Cambria Math" panose="02040503050406030204" pitchFamily="18" charset="0"/>
                            </a:rPr>
                            <m:t>𝑘𝐻𝑧</m:t>
                          </m:r>
                        </m:e>
                      </m:d>
                    </m:oMath>
                  </m:oMathPara>
                </a14:m>
                <a:endParaRPr lang="pl-PL" sz="1400" b="0" i="0" dirty="0">
                  <a:solidFill>
                    <a:schemeClr val="accent5"/>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pl-PL" sz="1400" i="1">
                          <a:solidFill>
                            <a:schemeClr val="accent5"/>
                          </a:solidFill>
                          <a:latin typeface="Cambria Math" panose="02040503050406030204" pitchFamily="18" charset="0"/>
                        </a:rPr>
                        <m:t>𝑊𝑎𝑟𝑡𝑜</m:t>
                      </m:r>
                      <m:r>
                        <a:rPr lang="pl-PL" sz="1400" i="1">
                          <a:solidFill>
                            <a:schemeClr val="accent5"/>
                          </a:solidFill>
                          <a:latin typeface="Cambria Math" panose="02040503050406030204" pitchFamily="18" charset="0"/>
                        </a:rPr>
                        <m:t>ść </m:t>
                      </m:r>
                      <m:r>
                        <a:rPr lang="pl-PL" sz="1400" i="1">
                          <a:solidFill>
                            <a:schemeClr val="accent5"/>
                          </a:solidFill>
                          <a:latin typeface="Cambria Math" panose="02040503050406030204" pitchFamily="18" charset="0"/>
                        </a:rPr>
                        <m:t>𝑜𝑑𝑐𝑖</m:t>
                      </m:r>
                      <m:r>
                        <a:rPr lang="pl-PL" sz="1400" i="1">
                          <a:solidFill>
                            <a:schemeClr val="accent5"/>
                          </a:solidFill>
                          <a:latin typeface="Cambria Math" panose="02040503050406030204" pitchFamily="18" charset="0"/>
                        </a:rPr>
                        <m:t>ę</m:t>
                      </m:r>
                      <m:r>
                        <a:rPr lang="pl-PL" sz="1400" i="1">
                          <a:solidFill>
                            <a:schemeClr val="accent5"/>
                          </a:solidFill>
                          <a:latin typeface="Cambria Math" panose="02040503050406030204" pitchFamily="18" charset="0"/>
                        </a:rPr>
                        <m:t>𝑐𝑖𝑎</m:t>
                      </m:r>
                      <m:r>
                        <a:rPr lang="pl-PL" sz="1400" i="1">
                          <a:solidFill>
                            <a:schemeClr val="accent5"/>
                          </a:solidFill>
                          <a:latin typeface="Cambria Math" panose="02040503050406030204" pitchFamily="18" charset="0"/>
                        </a:rPr>
                        <m:t> </m:t>
                      </m:r>
                      <m:r>
                        <a:rPr lang="pl-PL" sz="1400" i="1">
                          <a:solidFill>
                            <a:schemeClr val="accent5"/>
                          </a:solidFill>
                          <a:latin typeface="Cambria Math" panose="02040503050406030204" pitchFamily="18" charset="0"/>
                        </a:rPr>
                        <m:t>𝑓𝑖𝑙𝑡𝑟𝑎</m:t>
                      </m:r>
                      <m:r>
                        <a:rPr lang="pl-PL" sz="1400" b="0" i="1" smtClean="0">
                          <a:solidFill>
                            <a:schemeClr val="accent5"/>
                          </a:solidFill>
                          <a:latin typeface="Cambria Math" panose="02040503050406030204" pitchFamily="18" charset="0"/>
                        </a:rPr>
                        <m:t> </m:t>
                      </m:r>
                      <m:r>
                        <a:rPr lang="pl-PL" sz="1400" i="1">
                          <a:solidFill>
                            <a:schemeClr val="accent5"/>
                          </a:solidFill>
                          <a:latin typeface="Cambria Math" panose="02040503050406030204" pitchFamily="18" charset="0"/>
                        </a:rPr>
                        <m:t>𝑟𝑒𝑘𝑜𝑛𝑠𝑡𝑟𝑢𝑢𝑗</m:t>
                      </m:r>
                      <m:r>
                        <a:rPr lang="pl-PL" sz="1400" i="1">
                          <a:solidFill>
                            <a:schemeClr val="accent5"/>
                          </a:solidFill>
                          <a:latin typeface="Cambria Math" panose="02040503050406030204" pitchFamily="18" charset="0"/>
                        </a:rPr>
                        <m:t>ą</m:t>
                      </m:r>
                      <m:r>
                        <a:rPr lang="pl-PL" sz="1400" i="1">
                          <a:solidFill>
                            <a:schemeClr val="accent5"/>
                          </a:solidFill>
                          <a:latin typeface="Cambria Math" panose="02040503050406030204" pitchFamily="18" charset="0"/>
                        </a:rPr>
                        <m:t>𝑐𝑒𝑔</m:t>
                      </m:r>
                      <m:r>
                        <a:rPr lang="pl-PL" sz="1400" i="1">
                          <a:solidFill>
                            <a:schemeClr val="accent5"/>
                          </a:solidFill>
                          <a:latin typeface="Cambria Math" panose="02040503050406030204" pitchFamily="18" charset="0"/>
                        </a:rPr>
                        <m:t>−</m:t>
                      </m:r>
                      <m:sSub>
                        <m:sSubPr>
                          <m:ctrlPr>
                            <a:rPr lang="pl-PL" sz="1400" b="0" i="1" smtClean="0">
                              <a:solidFill>
                                <a:schemeClr val="accent5"/>
                              </a:solidFill>
                              <a:latin typeface="Cambria Math" panose="02040503050406030204" pitchFamily="18" charset="0"/>
                            </a:rPr>
                          </m:ctrlPr>
                        </m:sSubPr>
                        <m:e>
                          <m:r>
                            <a:rPr lang="pl-PL" sz="1400" b="0" i="1" smtClean="0">
                              <a:solidFill>
                                <a:schemeClr val="accent5"/>
                              </a:solidFill>
                              <a:latin typeface="Cambria Math" panose="02040503050406030204" pitchFamily="18" charset="0"/>
                            </a:rPr>
                            <m:t>𝑓</m:t>
                          </m:r>
                        </m:e>
                        <m:sub>
                          <m:r>
                            <a:rPr lang="pl-PL" sz="1400" b="0" i="1" smtClean="0">
                              <a:solidFill>
                                <a:schemeClr val="accent5"/>
                              </a:solidFill>
                              <a:latin typeface="Cambria Math" panose="02040503050406030204" pitchFamily="18" charset="0"/>
                            </a:rPr>
                            <m:t>𝑔</m:t>
                          </m:r>
                        </m:sub>
                      </m:sSub>
                      <m:r>
                        <a:rPr lang="pl-PL" sz="1400" b="0" i="1" smtClean="0">
                          <a:solidFill>
                            <a:schemeClr val="accent5"/>
                          </a:solidFill>
                          <a:latin typeface="Cambria Math" panose="02040503050406030204" pitchFamily="18" charset="0"/>
                        </a:rPr>
                        <m:t>=10 [</m:t>
                      </m:r>
                      <m:r>
                        <a:rPr lang="pl-PL" sz="1400" b="0" i="1" smtClean="0">
                          <a:solidFill>
                            <a:schemeClr val="accent5"/>
                          </a:solidFill>
                          <a:latin typeface="Cambria Math" panose="02040503050406030204" pitchFamily="18" charset="0"/>
                        </a:rPr>
                        <m:t>𝑘𝐻𝑧</m:t>
                      </m:r>
                      <m:r>
                        <a:rPr lang="pl-PL" sz="1400" b="0" i="1" smtClean="0">
                          <a:solidFill>
                            <a:schemeClr val="accent5"/>
                          </a:solidFill>
                          <a:latin typeface="Cambria Math" panose="02040503050406030204" pitchFamily="18" charset="0"/>
                        </a:rPr>
                        <m:t>] </m:t>
                      </m:r>
                    </m:oMath>
                  </m:oMathPara>
                </a14:m>
                <a:endParaRPr lang="pl-PL" sz="1400" b="0" i="0" dirty="0">
                  <a:solidFill>
                    <a:schemeClr val="accent5"/>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𝐶𝑧</m:t>
                      </m:r>
                      <m:r>
                        <a:rPr lang="pl-PL" sz="1400" b="0" i="1" smtClean="0">
                          <a:solidFill>
                            <a:schemeClr val="accent5"/>
                          </a:solidFill>
                          <a:latin typeface="Cambria Math" panose="02040503050406030204" pitchFamily="18" charset="0"/>
                        </a:rPr>
                        <m:t>ę</m:t>
                      </m:r>
                      <m:r>
                        <a:rPr lang="pl-PL" sz="1400" b="0" i="1" smtClean="0">
                          <a:solidFill>
                            <a:schemeClr val="accent5"/>
                          </a:solidFill>
                          <a:latin typeface="Cambria Math" panose="02040503050406030204" pitchFamily="18" charset="0"/>
                        </a:rPr>
                        <m:t>𝑠𝑡𝑜𝑡𝑙𝑖𝑤𝑜</m:t>
                      </m:r>
                      <m:r>
                        <a:rPr lang="pl-PL" sz="1400" b="0" i="1" smtClean="0">
                          <a:solidFill>
                            <a:schemeClr val="accent5"/>
                          </a:solidFill>
                          <a:latin typeface="Cambria Math" panose="02040503050406030204" pitchFamily="18" charset="0"/>
                        </a:rPr>
                        <m:t>ść </m:t>
                      </m:r>
                      <m:r>
                        <a:rPr lang="pl-PL" sz="1400" b="0" i="1" smtClean="0">
                          <a:solidFill>
                            <a:schemeClr val="accent5"/>
                          </a:solidFill>
                          <a:latin typeface="Cambria Math" panose="02040503050406030204" pitchFamily="18" charset="0"/>
                        </a:rPr>
                        <m:t>𝑝𝑟</m:t>
                      </m:r>
                      <m:r>
                        <a:rPr lang="pl-PL" sz="1400" b="0" i="1" smtClean="0">
                          <a:solidFill>
                            <a:schemeClr val="accent5"/>
                          </a:solidFill>
                          <a:latin typeface="Cambria Math" panose="02040503050406030204" pitchFamily="18" charset="0"/>
                        </a:rPr>
                        <m:t>ó</m:t>
                      </m:r>
                      <m:r>
                        <a:rPr lang="pl-PL" sz="1400" b="0" i="1" smtClean="0">
                          <a:solidFill>
                            <a:schemeClr val="accent5"/>
                          </a:solidFill>
                          <a:latin typeface="Cambria Math" panose="02040503050406030204" pitchFamily="18" charset="0"/>
                        </a:rPr>
                        <m:t>𝑏𝑘𝑜𝑤𝑎𝑛𝑖𝑎</m:t>
                      </m:r>
                      <m:r>
                        <a:rPr lang="pl-PL" sz="1400" b="0" i="1" smtClean="0">
                          <a:solidFill>
                            <a:schemeClr val="accent5"/>
                          </a:solidFill>
                          <a:latin typeface="Cambria Math" panose="02040503050406030204" pitchFamily="18" charset="0"/>
                        </a:rPr>
                        <m:t>− </m:t>
                      </m:r>
                      <m:sSub>
                        <m:sSubPr>
                          <m:ctrlPr>
                            <a:rPr lang="pl-PL" sz="1400" b="0" i="1" smtClean="0">
                              <a:solidFill>
                                <a:schemeClr val="accent5"/>
                              </a:solidFill>
                              <a:latin typeface="Cambria Math" panose="02040503050406030204" pitchFamily="18" charset="0"/>
                            </a:rPr>
                          </m:ctrlPr>
                        </m:sSubPr>
                        <m:e>
                          <m:r>
                            <a:rPr lang="pl-PL" sz="1400" b="0" i="1" smtClean="0">
                              <a:solidFill>
                                <a:schemeClr val="accent5"/>
                              </a:solidFill>
                              <a:latin typeface="Cambria Math" panose="02040503050406030204" pitchFamily="18" charset="0"/>
                            </a:rPr>
                            <m:t>𝐹</m:t>
                          </m:r>
                        </m:e>
                        <m:sub>
                          <m:r>
                            <a:rPr lang="pl-PL" sz="1400" b="0" i="1" smtClean="0">
                              <a:solidFill>
                                <a:schemeClr val="accent5"/>
                              </a:solidFill>
                              <a:latin typeface="Cambria Math" panose="02040503050406030204" pitchFamily="18" charset="0"/>
                            </a:rPr>
                            <m:t>𝑝</m:t>
                          </m:r>
                        </m:sub>
                      </m:sSub>
                      <m:r>
                        <a:rPr lang="pl-PL" sz="1400" b="0" i="1" smtClean="0">
                          <a:solidFill>
                            <a:schemeClr val="accent5"/>
                          </a:solidFill>
                          <a:latin typeface="Cambria Math" panose="02040503050406030204" pitchFamily="18" charset="0"/>
                        </a:rPr>
                        <m:t>=15 [</m:t>
                      </m:r>
                      <m:r>
                        <a:rPr lang="pl-PL" sz="1400" b="0" i="1" smtClean="0">
                          <a:solidFill>
                            <a:schemeClr val="accent5"/>
                          </a:solidFill>
                          <a:latin typeface="Cambria Math" panose="02040503050406030204" pitchFamily="18" charset="0"/>
                        </a:rPr>
                        <m:t>𝑘𝐻𝑧</m:t>
                      </m:r>
                      <m:r>
                        <a:rPr lang="pl-PL" sz="1400" b="0" i="1" smtClean="0">
                          <a:solidFill>
                            <a:schemeClr val="accent5"/>
                          </a:solidFill>
                          <a:latin typeface="Cambria Math" panose="02040503050406030204" pitchFamily="18" charset="0"/>
                        </a:rPr>
                        <m:t>]</m:t>
                      </m:r>
                    </m:oMath>
                  </m:oMathPara>
                </a14:m>
                <a:endParaRPr lang="pl-PL" sz="1400" b="0" i="0" dirty="0">
                  <a:solidFill>
                    <a:schemeClr val="accent5"/>
                  </a:solidFill>
                  <a:latin typeface="Cambria Math" panose="02040503050406030204" pitchFamily="18" charset="0"/>
                </a:endParaRPr>
              </a:p>
              <a:p>
                <a:pPr>
                  <a:lnSpc>
                    <a:spcPct val="150000"/>
                  </a:lnSpc>
                </a:pPr>
                <a:endParaRPr lang="es-ES" sz="1400" dirty="0">
                  <a:solidFill>
                    <a:schemeClr val="accent5"/>
                  </a:solidFill>
                </a:endParaRPr>
              </a:p>
            </p:txBody>
          </p:sp>
        </mc:Choice>
        <mc:Fallback xmlns="">
          <p:sp>
            <p:nvSpPr>
              <p:cNvPr id="6" name="CuadroTexto 5">
                <a:extLst>
                  <a:ext uri="{FF2B5EF4-FFF2-40B4-BE49-F238E27FC236}">
                    <a16:creationId xmlns:a16="http://schemas.microsoft.com/office/drawing/2014/main" id="{6151323C-314C-AB41-91AA-718CEBC69F7C}"/>
                  </a:ext>
                </a:extLst>
              </p:cNvPr>
              <p:cNvSpPr txBox="1">
                <a:spLocks noRot="1" noChangeAspect="1" noMove="1" noResize="1" noEditPoints="1" noAdjustHandles="1" noChangeArrowheads="1" noChangeShapeType="1" noTextEdit="1"/>
              </p:cNvSpPr>
              <p:nvPr/>
            </p:nvSpPr>
            <p:spPr>
              <a:xfrm>
                <a:off x="6601539" y="1070225"/>
                <a:ext cx="4816839" cy="4511043"/>
              </a:xfrm>
              <a:prstGeom prst="rect">
                <a:avLst/>
              </a:prstGeom>
              <a:blipFill>
                <a:blip r:embed="rId3"/>
                <a:stretch>
                  <a:fillRect l="-1139"/>
                </a:stretch>
              </a:blipFill>
            </p:spPr>
            <p:txBody>
              <a:bodyPr/>
              <a:lstStyle/>
              <a:p>
                <a:r>
                  <a:rPr lang="pl-PL">
                    <a:noFill/>
                  </a:rPr>
                  <a:t> </a:t>
                </a:r>
              </a:p>
            </p:txBody>
          </p:sp>
        </mc:Fallback>
      </mc:AlternateContent>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0" y="3777524"/>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30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2</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sz="1600" dirty="0"/>
              <a:t>Próbkowanie sygnału </a:t>
            </a:r>
            <a:r>
              <a:rPr lang="es-ES" dirty="0"/>
              <a:t>•</a:t>
            </a:r>
            <a:r>
              <a:rPr lang="pl-PL" dirty="0"/>
              <a:t> Rozwiązanie</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solidFill>
                  <a:srgbClr val="2667FF"/>
                </a:solidFill>
              </a:rPr>
              <a:t>R</a:t>
            </a:r>
            <a:r>
              <a:rPr lang="pl-PL" dirty="0"/>
              <a:t>ozwiązanie </a:t>
            </a:r>
            <a:endParaRPr lang="es-ES"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151323C-314C-AB41-91AA-718CEBC69F7C}"/>
                  </a:ext>
                </a:extLst>
              </p:cNvPr>
              <p:cNvSpPr txBox="1"/>
              <p:nvPr/>
            </p:nvSpPr>
            <p:spPr>
              <a:xfrm>
                <a:off x="393942" y="3973405"/>
                <a:ext cx="4816839" cy="2042995"/>
              </a:xfrm>
              <a:prstGeom prst="rect">
                <a:avLst/>
              </a:prstGeom>
              <a:noFill/>
            </p:spPr>
            <p:txBody>
              <a:bodyPr wrap="square" rtlCol="0">
                <a:spAutoFit/>
              </a:bodyPr>
              <a:lstStyle/>
              <a:p>
                <a:pPr>
                  <a:lnSpc>
                    <a:spcPct val="150000"/>
                  </a:lnSpc>
                </a:pPr>
                <a:endParaRPr lang="pl-PL" sz="1400" dirty="0">
                  <a:solidFill>
                    <a:schemeClr val="accent5"/>
                  </a:solidFill>
                </a:endParaRPr>
              </a:p>
              <a:p>
                <a:pPr>
                  <a:lnSpc>
                    <a:spcPct val="150000"/>
                  </a:lnSpc>
                </a:pPr>
                <a:r>
                  <a:rPr lang="pl-PL" sz="1400" dirty="0">
                    <a:solidFill>
                      <a:schemeClr val="accent5"/>
                    </a:solidFill>
                  </a:rPr>
                  <a:t>Dane: </a:t>
                </a:r>
              </a:p>
              <a:p>
                <a:pPr>
                  <a:lnSpc>
                    <a:spcPct val="150000"/>
                  </a:lnSpc>
                </a:pPr>
                <a14:m>
                  <m:oMathPara xmlns:m="http://schemas.openxmlformats.org/officeDocument/2006/math">
                    <m:oMathParaPr>
                      <m:jc m:val="left"/>
                    </m:oMathParaPr>
                    <m:oMath xmlns:m="http://schemas.openxmlformats.org/officeDocument/2006/math">
                      <m:r>
                        <a:rPr lang="pl-PL" sz="1400" i="1">
                          <a:solidFill>
                            <a:schemeClr val="accent5"/>
                          </a:solidFill>
                          <a:latin typeface="Cambria Math" panose="02040503050406030204" pitchFamily="18" charset="0"/>
                        </a:rPr>
                        <m:t>𝐶𝑧𝑒</m:t>
                      </m:r>
                      <m:r>
                        <a:rPr lang="pl-PL" sz="1400" i="1">
                          <a:solidFill>
                            <a:schemeClr val="accent5"/>
                          </a:solidFill>
                          <a:latin typeface="Cambria Math" panose="02040503050406030204" pitchFamily="18" charset="0"/>
                        </a:rPr>
                        <m:t>ę</m:t>
                      </m:r>
                      <m:r>
                        <a:rPr lang="pl-PL" sz="1400" i="1">
                          <a:solidFill>
                            <a:schemeClr val="accent5"/>
                          </a:solidFill>
                          <a:latin typeface="Cambria Math" panose="02040503050406030204" pitchFamily="18" charset="0"/>
                        </a:rPr>
                        <m:t>𝑠𝑡𝑜𝑡𝑙𝑖𝑤𝑜</m:t>
                      </m:r>
                      <m:r>
                        <a:rPr lang="pl-PL" sz="1400" i="1">
                          <a:solidFill>
                            <a:schemeClr val="accent5"/>
                          </a:solidFill>
                          <a:latin typeface="Cambria Math" panose="02040503050406030204" pitchFamily="18" charset="0"/>
                        </a:rPr>
                        <m:t>ść </m:t>
                      </m:r>
                      <m:r>
                        <a:rPr lang="pl-PL" sz="1400" i="1">
                          <a:solidFill>
                            <a:schemeClr val="accent5"/>
                          </a:solidFill>
                          <a:latin typeface="Cambria Math" panose="02040503050406030204" pitchFamily="18" charset="0"/>
                        </a:rPr>
                        <m:t>𝑠𝑦𝑔𝑛𝑎</m:t>
                      </m:r>
                      <m:r>
                        <a:rPr lang="pl-PL" sz="1400" i="1">
                          <a:solidFill>
                            <a:schemeClr val="accent5"/>
                          </a:solidFill>
                          <a:latin typeface="Cambria Math" panose="02040503050406030204" pitchFamily="18" charset="0"/>
                        </a:rPr>
                        <m:t>ł</m:t>
                      </m:r>
                      <m:r>
                        <a:rPr lang="pl-PL" sz="1400" i="1">
                          <a:solidFill>
                            <a:schemeClr val="accent5"/>
                          </a:solidFill>
                          <a:latin typeface="Cambria Math" panose="02040503050406030204" pitchFamily="18" charset="0"/>
                        </a:rPr>
                        <m:t>𝑢</m:t>
                      </m:r>
                      <m:r>
                        <a:rPr lang="pl-PL" sz="1400" i="1">
                          <a:solidFill>
                            <a:schemeClr val="accent5"/>
                          </a:solidFill>
                          <a:latin typeface="Cambria Math" panose="02040503050406030204" pitchFamily="18" charset="0"/>
                        </a:rPr>
                        <m:t> </m:t>
                      </m:r>
                      <m:r>
                        <a:rPr lang="pl-PL" sz="1400" i="1">
                          <a:solidFill>
                            <a:schemeClr val="accent5"/>
                          </a:solidFill>
                          <a:latin typeface="Cambria Math" panose="02040503050406030204" pitchFamily="18" charset="0"/>
                        </a:rPr>
                        <m:t>𝑤𝑒𝑗</m:t>
                      </m:r>
                      <m:r>
                        <a:rPr lang="pl-PL" sz="1400" i="1">
                          <a:solidFill>
                            <a:schemeClr val="accent5"/>
                          </a:solidFill>
                          <a:latin typeface="Cambria Math" panose="02040503050406030204" pitchFamily="18" charset="0"/>
                        </a:rPr>
                        <m:t>ś</m:t>
                      </m:r>
                      <m:r>
                        <a:rPr lang="pl-PL" sz="1400" i="1">
                          <a:solidFill>
                            <a:schemeClr val="accent5"/>
                          </a:solidFill>
                          <a:latin typeface="Cambria Math" panose="02040503050406030204" pitchFamily="18" charset="0"/>
                        </a:rPr>
                        <m:t>𝑐𝑖𝑜𝑤𝑒𝑔𝑜</m:t>
                      </m:r>
                      <m:r>
                        <a:rPr lang="pl-PL" sz="1400" b="0" i="1" smtClean="0">
                          <a:solidFill>
                            <a:schemeClr val="accent5"/>
                          </a:solidFill>
                          <a:latin typeface="Cambria Math" panose="02040503050406030204" pitchFamily="18" charset="0"/>
                        </a:rPr>
                        <m:t>−  </m:t>
                      </m:r>
                      <m:r>
                        <a:rPr lang="pl-PL" sz="1400" i="1">
                          <a:solidFill>
                            <a:schemeClr val="accent5"/>
                          </a:solidFill>
                          <a:latin typeface="Cambria Math" panose="02040503050406030204" pitchFamily="18" charset="0"/>
                        </a:rPr>
                        <m:t>𝐹𝑠</m:t>
                      </m:r>
                      <m:r>
                        <a:rPr lang="pl-PL" sz="1400" i="1" smtClean="0">
                          <a:solidFill>
                            <a:schemeClr val="accent5"/>
                          </a:solidFill>
                          <a:latin typeface="Cambria Math" panose="02040503050406030204" pitchFamily="18" charset="0"/>
                        </a:rPr>
                        <m:t>=</m:t>
                      </m:r>
                      <m:d>
                        <m:dPr>
                          <m:begChr m:val="["/>
                          <m:endChr m:val="]"/>
                          <m:ctrlPr>
                            <a:rPr lang="pl-PL" sz="1400" b="0" i="1" smtClean="0">
                              <a:solidFill>
                                <a:schemeClr val="accent5"/>
                              </a:solidFill>
                              <a:latin typeface="Cambria Math" panose="02040503050406030204" pitchFamily="18" charset="0"/>
                            </a:rPr>
                          </m:ctrlPr>
                        </m:dPr>
                        <m:e>
                          <m:r>
                            <a:rPr lang="pl-PL" sz="1400" i="1" smtClean="0">
                              <a:solidFill>
                                <a:schemeClr val="accent5"/>
                              </a:solidFill>
                              <a:latin typeface="Cambria Math" panose="02040503050406030204" pitchFamily="18" charset="0"/>
                            </a:rPr>
                            <m:t>1</m:t>
                          </m:r>
                          <m:r>
                            <a:rPr lang="pl-PL" sz="1400" b="0" i="1" smtClean="0">
                              <a:solidFill>
                                <a:schemeClr val="accent5"/>
                              </a:solidFill>
                              <a:latin typeface="Cambria Math" panose="02040503050406030204" pitchFamily="18" charset="0"/>
                            </a:rPr>
                            <m:t>2</m:t>
                          </m:r>
                          <m:r>
                            <a:rPr lang="pl-PL" sz="1400" i="1" smtClean="0">
                              <a:solidFill>
                                <a:schemeClr val="accent5"/>
                              </a:solidFill>
                              <a:latin typeface="Cambria Math" panose="02040503050406030204" pitchFamily="18" charset="0"/>
                            </a:rPr>
                            <m:t> </m:t>
                          </m:r>
                          <m:r>
                            <a:rPr lang="pl-PL" sz="1400" i="1" smtClean="0">
                              <a:solidFill>
                                <a:schemeClr val="accent5"/>
                              </a:solidFill>
                              <a:latin typeface="Cambria Math" panose="02040503050406030204" pitchFamily="18" charset="0"/>
                            </a:rPr>
                            <m:t>𝑘𝐻𝑧</m:t>
                          </m:r>
                        </m:e>
                      </m:d>
                    </m:oMath>
                  </m:oMathPara>
                </a14:m>
                <a:endParaRPr lang="pl-PL" sz="1400" b="0" i="0" dirty="0">
                  <a:solidFill>
                    <a:schemeClr val="accent5"/>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pl-PL" sz="1400" i="1">
                          <a:solidFill>
                            <a:schemeClr val="accent5"/>
                          </a:solidFill>
                          <a:latin typeface="Cambria Math" panose="02040503050406030204" pitchFamily="18" charset="0"/>
                        </a:rPr>
                        <m:t>𝑊𝑎𝑟𝑡𝑜</m:t>
                      </m:r>
                      <m:r>
                        <a:rPr lang="pl-PL" sz="1400" i="1">
                          <a:solidFill>
                            <a:schemeClr val="accent5"/>
                          </a:solidFill>
                          <a:latin typeface="Cambria Math" panose="02040503050406030204" pitchFamily="18" charset="0"/>
                        </a:rPr>
                        <m:t>ść </m:t>
                      </m:r>
                      <m:r>
                        <a:rPr lang="pl-PL" sz="1400" i="1">
                          <a:solidFill>
                            <a:schemeClr val="accent5"/>
                          </a:solidFill>
                          <a:latin typeface="Cambria Math" panose="02040503050406030204" pitchFamily="18" charset="0"/>
                        </a:rPr>
                        <m:t>𝑜𝑑𝑐𝑖</m:t>
                      </m:r>
                      <m:r>
                        <a:rPr lang="pl-PL" sz="1400" i="1">
                          <a:solidFill>
                            <a:schemeClr val="accent5"/>
                          </a:solidFill>
                          <a:latin typeface="Cambria Math" panose="02040503050406030204" pitchFamily="18" charset="0"/>
                        </a:rPr>
                        <m:t>ę</m:t>
                      </m:r>
                      <m:r>
                        <a:rPr lang="pl-PL" sz="1400" i="1">
                          <a:solidFill>
                            <a:schemeClr val="accent5"/>
                          </a:solidFill>
                          <a:latin typeface="Cambria Math" panose="02040503050406030204" pitchFamily="18" charset="0"/>
                        </a:rPr>
                        <m:t>𝑐𝑖𝑎</m:t>
                      </m:r>
                      <m:r>
                        <a:rPr lang="pl-PL" sz="1400" i="1">
                          <a:solidFill>
                            <a:schemeClr val="accent5"/>
                          </a:solidFill>
                          <a:latin typeface="Cambria Math" panose="02040503050406030204" pitchFamily="18" charset="0"/>
                        </a:rPr>
                        <m:t> </m:t>
                      </m:r>
                      <m:r>
                        <a:rPr lang="pl-PL" sz="1400" i="1">
                          <a:solidFill>
                            <a:schemeClr val="accent5"/>
                          </a:solidFill>
                          <a:latin typeface="Cambria Math" panose="02040503050406030204" pitchFamily="18" charset="0"/>
                        </a:rPr>
                        <m:t>𝑓𝑖𝑙𝑡𝑟𝑎</m:t>
                      </m:r>
                      <m:r>
                        <a:rPr lang="pl-PL" sz="1400" b="0" i="1" smtClean="0">
                          <a:solidFill>
                            <a:schemeClr val="accent5"/>
                          </a:solidFill>
                          <a:latin typeface="Cambria Math" panose="02040503050406030204" pitchFamily="18" charset="0"/>
                        </a:rPr>
                        <m:t> </m:t>
                      </m:r>
                      <m:r>
                        <a:rPr lang="pl-PL" sz="1400" i="1">
                          <a:solidFill>
                            <a:schemeClr val="accent5"/>
                          </a:solidFill>
                          <a:latin typeface="Cambria Math" panose="02040503050406030204" pitchFamily="18" charset="0"/>
                        </a:rPr>
                        <m:t>𝑟𝑒𝑘𝑜𝑛𝑠𝑡𝑟𝑢𝑢𝑗</m:t>
                      </m:r>
                      <m:r>
                        <a:rPr lang="pl-PL" sz="1400" i="1">
                          <a:solidFill>
                            <a:schemeClr val="accent5"/>
                          </a:solidFill>
                          <a:latin typeface="Cambria Math" panose="02040503050406030204" pitchFamily="18" charset="0"/>
                        </a:rPr>
                        <m:t>ą</m:t>
                      </m:r>
                      <m:r>
                        <a:rPr lang="pl-PL" sz="1400" i="1">
                          <a:solidFill>
                            <a:schemeClr val="accent5"/>
                          </a:solidFill>
                          <a:latin typeface="Cambria Math" panose="02040503050406030204" pitchFamily="18" charset="0"/>
                        </a:rPr>
                        <m:t>𝑐𝑒𝑔</m:t>
                      </m:r>
                      <m:r>
                        <a:rPr lang="pl-PL" sz="1400" i="1">
                          <a:solidFill>
                            <a:schemeClr val="accent5"/>
                          </a:solidFill>
                          <a:latin typeface="Cambria Math" panose="02040503050406030204" pitchFamily="18" charset="0"/>
                        </a:rPr>
                        <m:t>−</m:t>
                      </m:r>
                      <m:sSub>
                        <m:sSubPr>
                          <m:ctrlPr>
                            <a:rPr lang="pl-PL" sz="1400" b="0" i="1" smtClean="0">
                              <a:solidFill>
                                <a:schemeClr val="accent5"/>
                              </a:solidFill>
                              <a:latin typeface="Cambria Math" panose="02040503050406030204" pitchFamily="18" charset="0"/>
                            </a:rPr>
                          </m:ctrlPr>
                        </m:sSubPr>
                        <m:e>
                          <m:r>
                            <a:rPr lang="pl-PL" sz="1400" b="0" i="1" smtClean="0">
                              <a:solidFill>
                                <a:schemeClr val="accent5"/>
                              </a:solidFill>
                              <a:latin typeface="Cambria Math" panose="02040503050406030204" pitchFamily="18" charset="0"/>
                            </a:rPr>
                            <m:t>𝑓</m:t>
                          </m:r>
                        </m:e>
                        <m:sub>
                          <m:r>
                            <a:rPr lang="pl-PL" sz="1400" b="0" i="1" smtClean="0">
                              <a:solidFill>
                                <a:schemeClr val="accent5"/>
                              </a:solidFill>
                              <a:latin typeface="Cambria Math" panose="02040503050406030204" pitchFamily="18" charset="0"/>
                            </a:rPr>
                            <m:t>𝑔</m:t>
                          </m:r>
                        </m:sub>
                      </m:sSub>
                      <m:r>
                        <a:rPr lang="pl-PL" sz="1400" b="0" i="1" smtClean="0">
                          <a:solidFill>
                            <a:schemeClr val="accent5"/>
                          </a:solidFill>
                          <a:latin typeface="Cambria Math" panose="02040503050406030204" pitchFamily="18" charset="0"/>
                        </a:rPr>
                        <m:t>=10 [</m:t>
                      </m:r>
                      <m:r>
                        <a:rPr lang="pl-PL" sz="1400" b="0" i="1" smtClean="0">
                          <a:solidFill>
                            <a:schemeClr val="accent5"/>
                          </a:solidFill>
                          <a:latin typeface="Cambria Math" panose="02040503050406030204" pitchFamily="18" charset="0"/>
                        </a:rPr>
                        <m:t>𝑘𝐻𝑧</m:t>
                      </m:r>
                      <m:r>
                        <a:rPr lang="pl-PL" sz="1400" b="0" i="1" smtClean="0">
                          <a:solidFill>
                            <a:schemeClr val="accent5"/>
                          </a:solidFill>
                          <a:latin typeface="Cambria Math" panose="02040503050406030204" pitchFamily="18" charset="0"/>
                        </a:rPr>
                        <m:t>] </m:t>
                      </m:r>
                    </m:oMath>
                  </m:oMathPara>
                </a14:m>
                <a:endParaRPr lang="pl-PL" sz="1400" b="0" i="0" dirty="0">
                  <a:solidFill>
                    <a:schemeClr val="accent5"/>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𝐶𝑧</m:t>
                      </m:r>
                      <m:r>
                        <a:rPr lang="pl-PL" sz="1400" b="0" i="1" smtClean="0">
                          <a:solidFill>
                            <a:schemeClr val="accent5"/>
                          </a:solidFill>
                          <a:latin typeface="Cambria Math" panose="02040503050406030204" pitchFamily="18" charset="0"/>
                        </a:rPr>
                        <m:t>ę</m:t>
                      </m:r>
                      <m:r>
                        <a:rPr lang="pl-PL" sz="1400" b="0" i="1" smtClean="0">
                          <a:solidFill>
                            <a:schemeClr val="accent5"/>
                          </a:solidFill>
                          <a:latin typeface="Cambria Math" panose="02040503050406030204" pitchFamily="18" charset="0"/>
                        </a:rPr>
                        <m:t>𝑠𝑡𝑜𝑡𝑙𝑖𝑤𝑜</m:t>
                      </m:r>
                      <m:r>
                        <a:rPr lang="pl-PL" sz="1400" b="0" i="1" smtClean="0">
                          <a:solidFill>
                            <a:schemeClr val="accent5"/>
                          </a:solidFill>
                          <a:latin typeface="Cambria Math" panose="02040503050406030204" pitchFamily="18" charset="0"/>
                        </a:rPr>
                        <m:t>ść </m:t>
                      </m:r>
                      <m:r>
                        <a:rPr lang="pl-PL" sz="1400" b="0" i="1" smtClean="0">
                          <a:solidFill>
                            <a:schemeClr val="accent5"/>
                          </a:solidFill>
                          <a:latin typeface="Cambria Math" panose="02040503050406030204" pitchFamily="18" charset="0"/>
                        </a:rPr>
                        <m:t>𝑝𝑟</m:t>
                      </m:r>
                      <m:r>
                        <a:rPr lang="pl-PL" sz="1400" b="0" i="1" smtClean="0">
                          <a:solidFill>
                            <a:schemeClr val="accent5"/>
                          </a:solidFill>
                          <a:latin typeface="Cambria Math" panose="02040503050406030204" pitchFamily="18" charset="0"/>
                        </a:rPr>
                        <m:t>ó</m:t>
                      </m:r>
                      <m:r>
                        <a:rPr lang="pl-PL" sz="1400" b="0" i="1" smtClean="0">
                          <a:solidFill>
                            <a:schemeClr val="accent5"/>
                          </a:solidFill>
                          <a:latin typeface="Cambria Math" panose="02040503050406030204" pitchFamily="18" charset="0"/>
                        </a:rPr>
                        <m:t>𝑏𝑘𝑜𝑤𝑎𝑛𝑖𝑎</m:t>
                      </m:r>
                      <m:r>
                        <a:rPr lang="pl-PL" sz="1400" b="0" i="1" smtClean="0">
                          <a:solidFill>
                            <a:schemeClr val="accent5"/>
                          </a:solidFill>
                          <a:latin typeface="Cambria Math" panose="02040503050406030204" pitchFamily="18" charset="0"/>
                        </a:rPr>
                        <m:t>− </m:t>
                      </m:r>
                      <m:sSub>
                        <m:sSubPr>
                          <m:ctrlPr>
                            <a:rPr lang="pl-PL" sz="1400" b="0" i="1" smtClean="0">
                              <a:solidFill>
                                <a:schemeClr val="accent5"/>
                              </a:solidFill>
                              <a:latin typeface="Cambria Math" panose="02040503050406030204" pitchFamily="18" charset="0"/>
                            </a:rPr>
                          </m:ctrlPr>
                        </m:sSubPr>
                        <m:e>
                          <m:r>
                            <a:rPr lang="pl-PL" sz="1400" b="0" i="1" smtClean="0">
                              <a:solidFill>
                                <a:schemeClr val="accent5"/>
                              </a:solidFill>
                              <a:latin typeface="Cambria Math" panose="02040503050406030204" pitchFamily="18" charset="0"/>
                            </a:rPr>
                            <m:t>𝐹</m:t>
                          </m:r>
                        </m:e>
                        <m:sub>
                          <m:r>
                            <a:rPr lang="pl-PL" sz="1400" b="0" i="1" smtClean="0">
                              <a:solidFill>
                                <a:schemeClr val="accent5"/>
                              </a:solidFill>
                              <a:latin typeface="Cambria Math" panose="02040503050406030204" pitchFamily="18" charset="0"/>
                            </a:rPr>
                            <m:t>𝑝</m:t>
                          </m:r>
                        </m:sub>
                      </m:sSub>
                      <m:r>
                        <a:rPr lang="pl-PL" sz="1400" b="0" i="1" smtClean="0">
                          <a:solidFill>
                            <a:schemeClr val="accent5"/>
                          </a:solidFill>
                          <a:latin typeface="Cambria Math" panose="02040503050406030204" pitchFamily="18" charset="0"/>
                        </a:rPr>
                        <m:t>=15 [</m:t>
                      </m:r>
                      <m:r>
                        <a:rPr lang="pl-PL" sz="1400" b="0" i="1" smtClean="0">
                          <a:solidFill>
                            <a:schemeClr val="accent5"/>
                          </a:solidFill>
                          <a:latin typeface="Cambria Math" panose="02040503050406030204" pitchFamily="18" charset="0"/>
                        </a:rPr>
                        <m:t>𝑘𝐻𝑧</m:t>
                      </m:r>
                      <m:r>
                        <a:rPr lang="pl-PL" sz="1400" b="0" i="1" smtClean="0">
                          <a:solidFill>
                            <a:schemeClr val="accent5"/>
                          </a:solidFill>
                          <a:latin typeface="Cambria Math" panose="02040503050406030204" pitchFamily="18" charset="0"/>
                        </a:rPr>
                        <m:t>]</m:t>
                      </m:r>
                    </m:oMath>
                  </m:oMathPara>
                </a14:m>
                <a:endParaRPr lang="pl-PL" sz="1400" b="0" i="0" dirty="0">
                  <a:solidFill>
                    <a:schemeClr val="accent5"/>
                  </a:solidFill>
                  <a:latin typeface="Cambria Math" panose="02040503050406030204" pitchFamily="18" charset="0"/>
                </a:endParaRPr>
              </a:p>
              <a:p>
                <a:pPr>
                  <a:lnSpc>
                    <a:spcPct val="150000"/>
                  </a:lnSpc>
                </a:pPr>
                <a:endParaRPr lang="es-ES" sz="1400" dirty="0">
                  <a:solidFill>
                    <a:schemeClr val="accent5"/>
                  </a:solidFill>
                </a:endParaRPr>
              </a:p>
            </p:txBody>
          </p:sp>
        </mc:Choice>
        <mc:Fallback xmlns="">
          <p:sp>
            <p:nvSpPr>
              <p:cNvPr id="6" name="CuadroTexto 5">
                <a:extLst>
                  <a:ext uri="{FF2B5EF4-FFF2-40B4-BE49-F238E27FC236}">
                    <a16:creationId xmlns:a16="http://schemas.microsoft.com/office/drawing/2014/main" id="{6151323C-314C-AB41-91AA-718CEBC69F7C}"/>
                  </a:ext>
                </a:extLst>
              </p:cNvPr>
              <p:cNvSpPr txBox="1">
                <a:spLocks noRot="1" noChangeAspect="1" noMove="1" noResize="1" noEditPoints="1" noAdjustHandles="1" noChangeArrowheads="1" noChangeShapeType="1" noTextEdit="1"/>
              </p:cNvSpPr>
              <p:nvPr/>
            </p:nvSpPr>
            <p:spPr>
              <a:xfrm>
                <a:off x="393942" y="3973405"/>
                <a:ext cx="4816839" cy="2042995"/>
              </a:xfrm>
              <a:prstGeom prst="rect">
                <a:avLst/>
              </a:prstGeom>
              <a:blipFill>
                <a:blip r:embed="rId3"/>
                <a:stretch>
                  <a:fillRect l="-380"/>
                </a:stretch>
              </a:blipFill>
            </p:spPr>
            <p:txBody>
              <a:bodyPr/>
              <a:lstStyle/>
              <a:p>
                <a:r>
                  <a:rPr lang="pl-PL">
                    <a:noFill/>
                  </a:rPr>
                  <a:t> </a:t>
                </a:r>
              </a:p>
            </p:txBody>
          </p:sp>
        </mc:Fallback>
      </mc:AlternateContent>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0" y="3777524"/>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CuadroTexto 5">
            <a:extLst>
              <a:ext uri="{FF2B5EF4-FFF2-40B4-BE49-F238E27FC236}">
                <a16:creationId xmlns:a16="http://schemas.microsoft.com/office/drawing/2014/main" id="{62FF36AD-22F3-1C70-085C-AECB3D557B1D}"/>
              </a:ext>
            </a:extLst>
          </p:cNvPr>
          <p:cNvSpPr txBox="1"/>
          <p:nvPr/>
        </p:nvSpPr>
        <p:spPr>
          <a:xfrm>
            <a:off x="6288213" y="866542"/>
            <a:ext cx="4816839" cy="1345433"/>
          </a:xfrm>
          <a:prstGeom prst="rect">
            <a:avLst/>
          </a:prstGeom>
          <a:noFill/>
        </p:spPr>
        <p:txBody>
          <a:bodyPr wrap="square" rtlCol="0">
            <a:spAutoFit/>
          </a:bodyPr>
          <a:lstStyle/>
          <a:p>
            <a:pPr>
              <a:lnSpc>
                <a:spcPct val="150000"/>
              </a:lnSpc>
            </a:pPr>
            <a:r>
              <a:rPr lang="pl-PL" sz="1400" dirty="0">
                <a:solidFill>
                  <a:schemeClr val="accent5"/>
                </a:solidFill>
              </a:rPr>
              <a:t>W moim przypadku częstotliwość próbkowania </a:t>
            </a:r>
            <a:r>
              <a:rPr lang="pl-PL" sz="1400" dirty="0" err="1">
                <a:solidFill>
                  <a:schemeClr val="accent5"/>
                </a:solidFill>
              </a:rPr>
              <a:t>Fs</a:t>
            </a:r>
            <a:r>
              <a:rPr lang="pl-PL" sz="1400" dirty="0">
                <a:solidFill>
                  <a:schemeClr val="accent5"/>
                </a:solidFill>
              </a:rPr>
              <a:t> wynosi 15 kHz, a częstotliwość sygnału wejściowego wynosi 12 kHz. Oznacza to, że sygnał wejściowy nie spełnia kryterium </a:t>
            </a:r>
            <a:r>
              <a:rPr lang="pl-PL" sz="1400" dirty="0" err="1">
                <a:solidFill>
                  <a:schemeClr val="accent5"/>
                </a:solidFill>
              </a:rPr>
              <a:t>Nyquista</a:t>
            </a:r>
            <a:r>
              <a:rPr lang="pl-PL" sz="1400" dirty="0">
                <a:solidFill>
                  <a:schemeClr val="accent5"/>
                </a:solidFill>
              </a:rPr>
              <a:t> i będzie podlegał </a:t>
            </a:r>
            <a:r>
              <a:rPr lang="pl-PL" sz="1400" dirty="0" err="1">
                <a:solidFill>
                  <a:schemeClr val="accent5"/>
                </a:solidFill>
              </a:rPr>
              <a:t>aliasingowi</a:t>
            </a:r>
            <a:r>
              <a:rPr lang="pl-PL" sz="1400" dirty="0">
                <a:solidFill>
                  <a:schemeClr val="accent5"/>
                </a:solidFill>
              </a:rPr>
              <a:t> </a:t>
            </a:r>
          </a:p>
        </p:txBody>
      </p:sp>
      <mc:AlternateContent xmlns:mc="http://schemas.openxmlformats.org/markup-compatibility/2006" xmlns:a14="http://schemas.microsoft.com/office/drawing/2010/main">
        <mc:Choice Requires="a14">
          <p:sp>
            <p:nvSpPr>
              <p:cNvPr id="5" name="CuadroTexto 5">
                <a:extLst>
                  <a:ext uri="{FF2B5EF4-FFF2-40B4-BE49-F238E27FC236}">
                    <a16:creationId xmlns:a16="http://schemas.microsoft.com/office/drawing/2014/main" id="{6E432DED-30F5-CCF5-79F7-C495518F6773}"/>
                  </a:ext>
                </a:extLst>
              </p:cNvPr>
              <p:cNvSpPr txBox="1"/>
              <p:nvPr/>
            </p:nvSpPr>
            <p:spPr>
              <a:xfrm>
                <a:off x="6527974" y="2349343"/>
                <a:ext cx="4816839" cy="764184"/>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pl-PL" sz="1400" i="1" smtClean="0">
                              <a:solidFill>
                                <a:schemeClr val="accent5"/>
                              </a:solidFill>
                              <a:latin typeface="Cambria Math" panose="02040503050406030204" pitchFamily="18" charset="0"/>
                            </a:rPr>
                          </m:ctrlPr>
                        </m:sSubPr>
                        <m:e>
                          <m:r>
                            <a:rPr lang="pl-PL" sz="1400" i="1">
                              <a:solidFill>
                                <a:schemeClr val="accent5"/>
                              </a:solidFill>
                              <a:latin typeface="Cambria Math" panose="02040503050406030204" pitchFamily="18" charset="0"/>
                            </a:rPr>
                            <m:t>𝐹</m:t>
                          </m:r>
                        </m:e>
                        <m:sub>
                          <m:r>
                            <a:rPr lang="pl-PL" sz="1400" i="1">
                              <a:solidFill>
                                <a:schemeClr val="accent5"/>
                              </a:solidFill>
                              <a:latin typeface="Cambria Math" panose="02040503050406030204" pitchFamily="18" charset="0"/>
                            </a:rPr>
                            <m:t>𝑝</m:t>
                          </m:r>
                        </m:sub>
                      </m:sSub>
                      <m:r>
                        <a:rPr lang="pl-PL" sz="1400" b="0" i="1" smtClean="0">
                          <a:solidFill>
                            <a:schemeClr val="accent5"/>
                          </a:solidFill>
                          <a:latin typeface="Cambria Math" panose="02040503050406030204" pitchFamily="18" charset="0"/>
                        </a:rPr>
                        <m:t>−</m:t>
                      </m:r>
                      <m:sSub>
                        <m:sSubPr>
                          <m:ctrlPr>
                            <a:rPr lang="pl-PL" sz="1400" i="1" smtClean="0">
                              <a:solidFill>
                                <a:schemeClr val="accent5"/>
                              </a:solidFill>
                              <a:latin typeface="Cambria Math" panose="02040503050406030204" pitchFamily="18" charset="0"/>
                            </a:rPr>
                          </m:ctrlPr>
                        </m:sSubPr>
                        <m:e>
                          <m:r>
                            <a:rPr lang="pl-PL" sz="1400" i="1">
                              <a:solidFill>
                                <a:schemeClr val="accent5"/>
                              </a:solidFill>
                              <a:latin typeface="Cambria Math" panose="02040503050406030204" pitchFamily="18" charset="0"/>
                            </a:rPr>
                            <m:t>𝐹</m:t>
                          </m:r>
                        </m:e>
                        <m:sub>
                          <m:r>
                            <a:rPr lang="pl-PL" sz="1400" b="0" i="1" smtClean="0">
                              <a:solidFill>
                                <a:schemeClr val="accent5"/>
                              </a:solidFill>
                              <a:latin typeface="Cambria Math" panose="02040503050406030204" pitchFamily="18" charset="0"/>
                            </a:rPr>
                            <m:t>𝑆</m:t>
                          </m:r>
                        </m:sub>
                      </m:sSub>
                      <m:r>
                        <a:rPr lang="pl-PL" sz="1400" b="0" i="0" smtClean="0">
                          <a:solidFill>
                            <a:schemeClr val="accent5"/>
                          </a:solidFill>
                          <a:latin typeface="Cambria Math" panose="02040503050406030204" pitchFamily="18" charset="0"/>
                        </a:rPr>
                        <m:t>=</m:t>
                      </m:r>
                      <m:sSub>
                        <m:sSubPr>
                          <m:ctrlPr>
                            <a:rPr lang="pl-PL" sz="1400" b="0" i="1" smtClean="0">
                              <a:solidFill>
                                <a:schemeClr val="accent5"/>
                              </a:solidFill>
                              <a:latin typeface="Cambria Math" panose="02040503050406030204" pitchFamily="18" charset="0"/>
                            </a:rPr>
                          </m:ctrlPr>
                        </m:sSubPr>
                        <m:e>
                          <m:r>
                            <a:rPr lang="pl-PL" sz="1400" b="0" i="1" smtClean="0">
                              <a:solidFill>
                                <a:schemeClr val="accent5"/>
                              </a:solidFill>
                              <a:latin typeface="Cambria Math" panose="02040503050406030204" pitchFamily="18" charset="0"/>
                            </a:rPr>
                            <m:t>𝐹</m:t>
                          </m:r>
                        </m:e>
                        <m:sub>
                          <m:r>
                            <a:rPr lang="pl-PL" sz="1400" b="0" i="1" smtClean="0">
                              <a:solidFill>
                                <a:schemeClr val="accent5"/>
                              </a:solidFill>
                              <a:latin typeface="Cambria Math" panose="02040503050406030204" pitchFamily="18" charset="0"/>
                            </a:rPr>
                            <m:t>𝑤𝑦</m:t>
                          </m:r>
                        </m:sub>
                      </m:sSub>
                    </m:oMath>
                  </m:oMathPara>
                </a14:m>
                <a:endParaRPr lang="pl-PL" sz="1400" b="0" i="1" dirty="0">
                  <a:solidFill>
                    <a:schemeClr val="accent5"/>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15−12=3 [</m:t>
                      </m:r>
                      <m:r>
                        <a:rPr lang="pl-PL" sz="1400" b="0" i="1" smtClean="0">
                          <a:solidFill>
                            <a:schemeClr val="accent5"/>
                          </a:solidFill>
                          <a:latin typeface="Cambria Math" panose="02040503050406030204" pitchFamily="18" charset="0"/>
                        </a:rPr>
                        <m:t>𝑘𝐻𝑧</m:t>
                      </m:r>
                      <m:r>
                        <a:rPr lang="pl-PL" sz="1400" b="0" i="1" smtClean="0">
                          <a:solidFill>
                            <a:schemeClr val="accent5"/>
                          </a:solidFill>
                          <a:latin typeface="Cambria Math" panose="02040503050406030204" pitchFamily="18" charset="0"/>
                        </a:rPr>
                        <m:t>]</m:t>
                      </m:r>
                    </m:oMath>
                  </m:oMathPara>
                </a14:m>
                <a:endParaRPr lang="pl-PL" sz="1400" b="0" i="0" dirty="0">
                  <a:solidFill>
                    <a:schemeClr val="accent5"/>
                  </a:solidFill>
                  <a:latin typeface="Cambria Math" panose="02040503050406030204" pitchFamily="18" charset="0"/>
                </a:endParaRPr>
              </a:p>
            </p:txBody>
          </p:sp>
        </mc:Choice>
        <mc:Fallback xmlns="">
          <p:sp>
            <p:nvSpPr>
              <p:cNvPr id="5" name="CuadroTexto 5">
                <a:extLst>
                  <a:ext uri="{FF2B5EF4-FFF2-40B4-BE49-F238E27FC236}">
                    <a16:creationId xmlns:a16="http://schemas.microsoft.com/office/drawing/2014/main" id="{6E432DED-30F5-CCF5-79F7-C495518F6773}"/>
                  </a:ext>
                </a:extLst>
              </p:cNvPr>
              <p:cNvSpPr txBox="1">
                <a:spLocks noRot="1" noChangeAspect="1" noMove="1" noResize="1" noEditPoints="1" noAdjustHandles="1" noChangeArrowheads="1" noChangeShapeType="1" noTextEdit="1"/>
              </p:cNvSpPr>
              <p:nvPr/>
            </p:nvSpPr>
            <p:spPr>
              <a:xfrm>
                <a:off x="6527974" y="2349343"/>
                <a:ext cx="4816839" cy="764184"/>
              </a:xfrm>
              <a:prstGeom prst="rect">
                <a:avLst/>
              </a:prstGeom>
              <a:blipFill>
                <a:blip r:embed="rId4"/>
                <a:stretch>
                  <a:fillRect/>
                </a:stretch>
              </a:blipFill>
            </p:spPr>
            <p:txBody>
              <a:bodyPr/>
              <a:lstStyle/>
              <a:p>
                <a:r>
                  <a:rPr lang="pl-PL">
                    <a:noFill/>
                  </a:rPr>
                  <a:t> </a:t>
                </a:r>
              </a:p>
            </p:txBody>
          </p:sp>
        </mc:Fallback>
      </mc:AlternateContent>
      <p:sp>
        <p:nvSpPr>
          <p:cNvPr id="14" name="CuadroTexto 5">
            <a:extLst>
              <a:ext uri="{FF2B5EF4-FFF2-40B4-BE49-F238E27FC236}">
                <a16:creationId xmlns:a16="http://schemas.microsoft.com/office/drawing/2014/main" id="{B27E4B6C-0460-3088-05F3-41CDDAB56CE0}"/>
              </a:ext>
            </a:extLst>
          </p:cNvPr>
          <p:cNvSpPr txBox="1"/>
          <p:nvPr/>
        </p:nvSpPr>
        <p:spPr>
          <a:xfrm>
            <a:off x="6288213" y="3342501"/>
            <a:ext cx="4816839" cy="1022268"/>
          </a:xfrm>
          <a:prstGeom prst="rect">
            <a:avLst/>
          </a:prstGeom>
          <a:noFill/>
        </p:spPr>
        <p:txBody>
          <a:bodyPr wrap="square" rtlCol="0">
            <a:spAutoFit/>
          </a:bodyPr>
          <a:lstStyle/>
          <a:p>
            <a:pPr>
              <a:lnSpc>
                <a:spcPct val="150000"/>
              </a:lnSpc>
            </a:pPr>
            <a:r>
              <a:rPr lang="pl-PL" sz="1400" dirty="0">
                <a:solidFill>
                  <a:schemeClr val="accent5"/>
                </a:solidFill>
              </a:rPr>
              <a:t>Zatem filtr rekonstruujący zostanie podane  utworzy sygnał o częstotliwości 3 kHz ponieważ jest to wartość mniejsza od </a:t>
            </a:r>
            <a:r>
              <a:rPr lang="pl-PL" sz="1400" dirty="0" err="1">
                <a:solidFill>
                  <a:schemeClr val="accent5"/>
                </a:solidFill>
              </a:rPr>
              <a:t>fg</a:t>
            </a:r>
            <a:endParaRPr lang="pl-PL" sz="1400" dirty="0">
              <a:solidFill>
                <a:schemeClr val="accent5"/>
              </a:solidFill>
            </a:endParaRPr>
          </a:p>
        </p:txBody>
      </p:sp>
    </p:spTree>
    <p:extLst>
      <p:ext uri="{BB962C8B-B14F-4D97-AF65-F5344CB8AC3E}">
        <p14:creationId xmlns:p14="http://schemas.microsoft.com/office/powerpoint/2010/main" val="317358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2</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es-ES" dirty="0"/>
              <a:t> </a:t>
            </a:r>
            <a:r>
              <a:rPr lang="pl-PL" sz="1600" dirty="0"/>
              <a:t>Próbkowanie sygnału </a:t>
            </a:r>
            <a:r>
              <a:rPr lang="es-ES" dirty="0"/>
              <a:t>•   Wnioski</a:t>
            </a:r>
          </a:p>
          <a:p>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3"/>
            <a:ext cx="4545012" cy="1986562"/>
          </a:xfrm>
        </p:spPr>
        <p:txBody>
          <a:bodyPr>
            <a:noAutofit/>
          </a:bodyPr>
          <a:lstStyle/>
          <a:p>
            <a:r>
              <a:rPr lang="pl-PL" dirty="0">
                <a:solidFill>
                  <a:srgbClr val="2667FF"/>
                </a:solidFill>
              </a:rPr>
              <a:t>W</a:t>
            </a:r>
            <a:r>
              <a:rPr lang="pl-PL" dirty="0">
                <a:solidFill>
                  <a:schemeClr val="tx1"/>
                </a:solidFill>
              </a:rPr>
              <a:t>nioski</a:t>
            </a:r>
            <a:endParaRPr lang="es-ES" dirty="0">
              <a:solidFill>
                <a:schemeClr val="tx1"/>
              </a:solidFill>
            </a:endParaRPr>
          </a:p>
        </p:txBody>
      </p:sp>
      <p:cxnSp>
        <p:nvCxnSpPr>
          <p:cNvPr id="5" name="Conector recto 4">
            <a:extLst>
              <a:ext uri="{FF2B5EF4-FFF2-40B4-BE49-F238E27FC236}">
                <a16:creationId xmlns:a16="http://schemas.microsoft.com/office/drawing/2014/main" id="{272D0D50-D0E3-7E48-A0C0-D7AD6AB22A82}"/>
              </a:ext>
            </a:extLst>
          </p:cNvPr>
          <p:cNvCxnSpPr>
            <a:cxnSpLocks/>
          </p:cNvCxnSpPr>
          <p:nvPr/>
        </p:nvCxnSpPr>
        <p:spPr>
          <a:xfrm flipH="1">
            <a:off x="839788" y="3218028"/>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32F95AF7-C28C-AF47-9BFE-4E89E69B7AAB}"/>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14621924-E259-4843-90AA-6DBC16D8FBCB}"/>
              </a:ext>
            </a:extLst>
          </p:cNvPr>
          <p:cNvSpPr txBox="1"/>
          <p:nvPr/>
        </p:nvSpPr>
        <p:spPr>
          <a:xfrm>
            <a:off x="7336542" y="907197"/>
            <a:ext cx="4269967" cy="584775"/>
          </a:xfrm>
          <a:prstGeom prst="rect">
            <a:avLst/>
          </a:prstGeom>
          <a:noFill/>
        </p:spPr>
        <p:txBody>
          <a:bodyPr wrap="square" rtlCol="0">
            <a:spAutoFit/>
          </a:bodyPr>
          <a:lstStyle/>
          <a:p>
            <a:r>
              <a:rPr lang="pl-PL" sz="3200" dirty="0">
                <a:solidFill>
                  <a:schemeClr val="accent6"/>
                </a:solidFill>
                <a:latin typeface="+mj-lt"/>
              </a:rPr>
              <a:t>Więcej możliwości</a:t>
            </a:r>
            <a:endParaRPr lang="es-ES" sz="3200" dirty="0">
              <a:solidFill>
                <a:schemeClr val="accent6"/>
              </a:solidFill>
              <a:latin typeface="+mj-lt"/>
            </a:endParaRPr>
          </a:p>
        </p:txBody>
      </p:sp>
      <p:sp>
        <p:nvSpPr>
          <p:cNvPr id="17" name="CuadroTexto 16">
            <a:extLst>
              <a:ext uri="{FF2B5EF4-FFF2-40B4-BE49-F238E27FC236}">
                <a16:creationId xmlns:a16="http://schemas.microsoft.com/office/drawing/2014/main" id="{45ADCEBD-C7A7-9D48-AD66-0625686D8D7C}"/>
              </a:ext>
            </a:extLst>
          </p:cNvPr>
          <p:cNvSpPr txBox="1"/>
          <p:nvPr/>
        </p:nvSpPr>
        <p:spPr>
          <a:xfrm>
            <a:off x="7297226" y="2620824"/>
            <a:ext cx="4269967" cy="1077218"/>
          </a:xfrm>
          <a:prstGeom prst="rect">
            <a:avLst/>
          </a:prstGeom>
          <a:noFill/>
        </p:spPr>
        <p:txBody>
          <a:bodyPr wrap="square" rtlCol="0">
            <a:spAutoFit/>
          </a:bodyPr>
          <a:lstStyle/>
          <a:p>
            <a:r>
              <a:rPr lang="pl-PL" sz="3200" dirty="0">
                <a:solidFill>
                  <a:schemeClr val="accent6"/>
                </a:solidFill>
                <a:latin typeface="+mj-lt"/>
              </a:rPr>
              <a:t>Odpowiednie dopieranie częstotliwości</a:t>
            </a:r>
            <a:endParaRPr lang="es-ES" sz="3200" dirty="0">
              <a:solidFill>
                <a:schemeClr val="accent6"/>
              </a:solidFill>
              <a:latin typeface="+mj-lt"/>
            </a:endParaRPr>
          </a:p>
        </p:txBody>
      </p:sp>
      <p:sp>
        <p:nvSpPr>
          <p:cNvPr id="20" name="CuadroTexto 19">
            <a:extLst>
              <a:ext uri="{FF2B5EF4-FFF2-40B4-BE49-F238E27FC236}">
                <a16:creationId xmlns:a16="http://schemas.microsoft.com/office/drawing/2014/main" id="{44A8E5C5-01B5-6041-A810-E69F830E1FAB}"/>
              </a:ext>
            </a:extLst>
          </p:cNvPr>
          <p:cNvSpPr txBox="1"/>
          <p:nvPr/>
        </p:nvSpPr>
        <p:spPr>
          <a:xfrm>
            <a:off x="7336542" y="4674797"/>
            <a:ext cx="4269967" cy="584775"/>
          </a:xfrm>
          <a:prstGeom prst="rect">
            <a:avLst/>
          </a:prstGeom>
          <a:noFill/>
        </p:spPr>
        <p:txBody>
          <a:bodyPr wrap="square" rtlCol="0">
            <a:spAutoFit/>
          </a:bodyPr>
          <a:lstStyle/>
          <a:p>
            <a:r>
              <a:rPr lang="pl-PL" sz="3200" dirty="0" err="1">
                <a:solidFill>
                  <a:schemeClr val="accent6"/>
                </a:solidFill>
                <a:latin typeface="+mj-lt"/>
              </a:rPr>
              <a:t>Aliasing</a:t>
            </a:r>
            <a:r>
              <a:rPr lang="pl-PL" sz="3200" dirty="0">
                <a:solidFill>
                  <a:schemeClr val="accent6"/>
                </a:solidFill>
                <a:latin typeface="+mj-lt"/>
              </a:rPr>
              <a:t>  </a:t>
            </a:r>
            <a:endParaRPr lang="es-ES" sz="3200" dirty="0">
              <a:solidFill>
                <a:schemeClr val="accent6"/>
              </a:solidFill>
              <a:latin typeface="+mj-lt"/>
            </a:endParaRPr>
          </a:p>
        </p:txBody>
      </p:sp>
      <p:sp>
        <p:nvSpPr>
          <p:cNvPr id="22" name="CuadroTexto 21">
            <a:extLst>
              <a:ext uri="{FF2B5EF4-FFF2-40B4-BE49-F238E27FC236}">
                <a16:creationId xmlns:a16="http://schemas.microsoft.com/office/drawing/2014/main" id="{19CD744C-1AF3-B846-9E64-EFD632A143F1}"/>
              </a:ext>
            </a:extLst>
          </p:cNvPr>
          <p:cNvSpPr txBox="1"/>
          <p:nvPr/>
        </p:nvSpPr>
        <p:spPr>
          <a:xfrm>
            <a:off x="1032899" y="3713406"/>
            <a:ext cx="4158789" cy="1668598"/>
          </a:xfrm>
          <a:prstGeom prst="rect">
            <a:avLst/>
          </a:prstGeom>
          <a:noFill/>
        </p:spPr>
        <p:txBody>
          <a:bodyPr wrap="square" rtlCol="0">
            <a:spAutoFit/>
          </a:bodyPr>
          <a:lstStyle/>
          <a:p>
            <a:pPr>
              <a:lnSpc>
                <a:spcPct val="150000"/>
              </a:lnSpc>
            </a:pPr>
            <a:r>
              <a:rPr lang="pl-PL" sz="1400" dirty="0">
                <a:solidFill>
                  <a:schemeClr val="accent5"/>
                </a:solidFill>
              </a:rPr>
              <a:t>Jak zauważyć bardzo łatwo wpaść próbkowanie nie należy do najłatwiejszych rzeczy  należy pamiętać o dobraniu odpowiedniej częstotliwości  próbkowania i stosowaniu filtrów </a:t>
            </a:r>
            <a:r>
              <a:rPr lang="pl-PL" sz="1400" dirty="0" err="1">
                <a:solidFill>
                  <a:schemeClr val="accent5"/>
                </a:solidFill>
              </a:rPr>
              <a:t>antyaliasingowych</a:t>
            </a:r>
            <a:r>
              <a:rPr lang="pl-PL" sz="1400" dirty="0">
                <a:solidFill>
                  <a:schemeClr val="accent5"/>
                </a:solidFill>
              </a:rPr>
              <a:t>   oraz rekonstrukcyjnych </a:t>
            </a:r>
          </a:p>
        </p:txBody>
      </p:sp>
      <p:sp>
        <p:nvSpPr>
          <p:cNvPr id="2" name="Forma libre 440">
            <a:extLst>
              <a:ext uri="{FF2B5EF4-FFF2-40B4-BE49-F238E27FC236}">
                <a16:creationId xmlns:a16="http://schemas.microsoft.com/office/drawing/2014/main" id="{E1479770-2A66-5779-2B90-00A72753B3CD}"/>
              </a:ext>
            </a:extLst>
          </p:cNvPr>
          <p:cNvSpPr/>
          <p:nvPr/>
        </p:nvSpPr>
        <p:spPr>
          <a:xfrm>
            <a:off x="6341421" y="942956"/>
            <a:ext cx="513256" cy="513256"/>
          </a:xfrm>
          <a:custGeom>
            <a:avLst/>
            <a:gdLst>
              <a:gd name="connsiteX0" fmla="*/ 2915002 w 5829300"/>
              <a:gd name="connsiteY0" fmla="*/ 0 h 5829300"/>
              <a:gd name="connsiteX1" fmla="*/ 0 w 5829300"/>
              <a:gd name="connsiteY1" fmla="*/ 2915002 h 5829300"/>
              <a:gd name="connsiteX2" fmla="*/ 2915002 w 5829300"/>
              <a:gd name="connsiteY2" fmla="*/ 5830005 h 5829300"/>
              <a:gd name="connsiteX3" fmla="*/ 5830005 w 5829300"/>
              <a:gd name="connsiteY3" fmla="*/ 2915002 h 5829300"/>
              <a:gd name="connsiteX4" fmla="*/ 2915002 w 5829300"/>
              <a:gd name="connsiteY4" fmla="*/ 0 h 5829300"/>
              <a:gd name="connsiteX5" fmla="*/ 2915002 w 5829300"/>
              <a:gd name="connsiteY5" fmla="*/ 5547408 h 5829300"/>
              <a:gd name="connsiteX6" fmla="*/ 282597 w 5829300"/>
              <a:gd name="connsiteY6" fmla="*/ 2915002 h 5829300"/>
              <a:gd name="connsiteX7" fmla="*/ 2915002 w 5829300"/>
              <a:gd name="connsiteY7" fmla="*/ 282597 h 5829300"/>
              <a:gd name="connsiteX8" fmla="*/ 5547408 w 5829300"/>
              <a:gd name="connsiteY8" fmla="*/ 2915002 h 5829300"/>
              <a:gd name="connsiteX9" fmla="*/ 2915002 w 5829300"/>
              <a:gd name="connsiteY9" fmla="*/ 5547408 h 5829300"/>
              <a:gd name="connsiteX10" fmla="*/ 4059526 w 5829300"/>
              <a:gd name="connsiteY10" fmla="*/ 2632405 h 5829300"/>
              <a:gd name="connsiteX11" fmla="*/ 4059526 w 5829300"/>
              <a:gd name="connsiteY11" fmla="*/ 2830935 h 5829300"/>
              <a:gd name="connsiteX12" fmla="*/ 3960619 w 5829300"/>
              <a:gd name="connsiteY12" fmla="*/ 2869083 h 5829300"/>
              <a:gd name="connsiteX13" fmla="*/ 3861711 w 5829300"/>
              <a:gd name="connsiteY13" fmla="*/ 2830935 h 5829300"/>
              <a:gd name="connsiteX14" fmla="*/ 3052067 w 5829300"/>
              <a:gd name="connsiteY14" fmla="*/ 2021996 h 5829300"/>
              <a:gd name="connsiteX15" fmla="*/ 3052067 w 5829300"/>
              <a:gd name="connsiteY15" fmla="*/ 4257351 h 5829300"/>
              <a:gd name="connsiteX16" fmla="*/ 2915002 w 5829300"/>
              <a:gd name="connsiteY16" fmla="*/ 4394416 h 5829300"/>
              <a:gd name="connsiteX17" fmla="*/ 2777938 w 5829300"/>
              <a:gd name="connsiteY17" fmla="*/ 4257351 h 5829300"/>
              <a:gd name="connsiteX18" fmla="*/ 2777938 w 5829300"/>
              <a:gd name="connsiteY18" fmla="*/ 2021996 h 5829300"/>
              <a:gd name="connsiteX19" fmla="*/ 1976066 w 5829300"/>
              <a:gd name="connsiteY19" fmla="*/ 2823162 h 5829300"/>
              <a:gd name="connsiteX20" fmla="*/ 1777536 w 5829300"/>
              <a:gd name="connsiteY20" fmla="*/ 2823162 h 5829300"/>
              <a:gd name="connsiteX21" fmla="*/ 1777536 w 5829300"/>
              <a:gd name="connsiteY21" fmla="*/ 2624633 h 5829300"/>
              <a:gd name="connsiteX22" fmla="*/ 2815381 w 5829300"/>
              <a:gd name="connsiteY22" fmla="*/ 1587494 h 5829300"/>
              <a:gd name="connsiteX23" fmla="*/ 2837993 w 5829300"/>
              <a:gd name="connsiteY23" fmla="*/ 1571949 h 5829300"/>
              <a:gd name="connsiteX24" fmla="*/ 2845765 w 5829300"/>
              <a:gd name="connsiteY24" fmla="*/ 1564177 h 5829300"/>
              <a:gd name="connsiteX25" fmla="*/ 2861310 w 5829300"/>
              <a:gd name="connsiteY25" fmla="*/ 1556404 h 5829300"/>
              <a:gd name="connsiteX26" fmla="*/ 2876855 w 5829300"/>
              <a:gd name="connsiteY26" fmla="*/ 1548632 h 5829300"/>
              <a:gd name="connsiteX27" fmla="*/ 2892400 w 5829300"/>
              <a:gd name="connsiteY27" fmla="*/ 1548632 h 5829300"/>
              <a:gd name="connsiteX28" fmla="*/ 2946092 w 5829300"/>
              <a:gd name="connsiteY28" fmla="*/ 1548632 h 5829300"/>
              <a:gd name="connsiteX29" fmla="*/ 2961637 w 5829300"/>
              <a:gd name="connsiteY29" fmla="*/ 1548632 h 5829300"/>
              <a:gd name="connsiteX30" fmla="*/ 2977182 w 5829300"/>
              <a:gd name="connsiteY30" fmla="*/ 1556404 h 5829300"/>
              <a:gd name="connsiteX31" fmla="*/ 2992726 w 5829300"/>
              <a:gd name="connsiteY31" fmla="*/ 1564177 h 5829300"/>
              <a:gd name="connsiteX32" fmla="*/ 3000499 w 5829300"/>
              <a:gd name="connsiteY32" fmla="*/ 1571949 h 5829300"/>
              <a:gd name="connsiteX33" fmla="*/ 3023111 w 5829300"/>
              <a:gd name="connsiteY33" fmla="*/ 1587494 h 5829300"/>
              <a:gd name="connsiteX34" fmla="*/ 4059526 w 5829300"/>
              <a:gd name="connsiteY34" fmla="*/ 263240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57497" y="5547408"/>
                  <a:pt x="282597" y="4364736"/>
                  <a:pt x="282597" y="2915002"/>
                </a:cubicBezTo>
                <a:cubicBezTo>
                  <a:pt x="282597" y="1465269"/>
                  <a:pt x="1457506" y="282597"/>
                  <a:pt x="2915002" y="282597"/>
                </a:cubicBezTo>
                <a:cubicBezTo>
                  <a:pt x="4372499" y="282597"/>
                  <a:pt x="5547408" y="1465269"/>
                  <a:pt x="5547408" y="2915002"/>
                </a:cubicBezTo>
                <a:cubicBezTo>
                  <a:pt x="5547408" y="4364736"/>
                  <a:pt x="4364736" y="5547408"/>
                  <a:pt x="2915002" y="5547408"/>
                </a:cubicBezTo>
                <a:close/>
                <a:moveTo>
                  <a:pt x="4059526" y="2632405"/>
                </a:moveTo>
                <a:cubicBezTo>
                  <a:pt x="4113219" y="2686098"/>
                  <a:pt x="4113219" y="2777233"/>
                  <a:pt x="4059526" y="2830935"/>
                </a:cubicBezTo>
                <a:cubicBezTo>
                  <a:pt x="4029151" y="2861310"/>
                  <a:pt x="3998767" y="2869083"/>
                  <a:pt x="3960619" y="2869083"/>
                </a:cubicBezTo>
                <a:cubicBezTo>
                  <a:pt x="3922471" y="2869083"/>
                  <a:pt x="3892087" y="2853538"/>
                  <a:pt x="3861711" y="2830935"/>
                </a:cubicBezTo>
                <a:lnTo>
                  <a:pt x="3052067" y="2021996"/>
                </a:lnTo>
                <a:lnTo>
                  <a:pt x="3052067" y="4257351"/>
                </a:lnTo>
                <a:cubicBezTo>
                  <a:pt x="3052067" y="4333656"/>
                  <a:pt x="2991307" y="4394416"/>
                  <a:pt x="2915002" y="4394416"/>
                </a:cubicBezTo>
                <a:cubicBezTo>
                  <a:pt x="2838698" y="4394416"/>
                  <a:pt x="2777938" y="4333656"/>
                  <a:pt x="2777938" y="4257351"/>
                </a:cubicBezTo>
                <a:lnTo>
                  <a:pt x="2777938" y="2021996"/>
                </a:lnTo>
                <a:lnTo>
                  <a:pt x="1976066" y="2823162"/>
                </a:lnTo>
                <a:cubicBezTo>
                  <a:pt x="1922374" y="2876855"/>
                  <a:pt x="1831238" y="2876855"/>
                  <a:pt x="1777536" y="2823162"/>
                </a:cubicBezTo>
                <a:cubicBezTo>
                  <a:pt x="1723835" y="2769470"/>
                  <a:pt x="1723844" y="2678335"/>
                  <a:pt x="1777536" y="2624633"/>
                </a:cubicBezTo>
                <a:lnTo>
                  <a:pt x="2815381" y="1587494"/>
                </a:lnTo>
                <a:cubicBezTo>
                  <a:pt x="2823153" y="1579721"/>
                  <a:pt x="2830925" y="1571949"/>
                  <a:pt x="2837993" y="1571949"/>
                </a:cubicBezTo>
                <a:lnTo>
                  <a:pt x="2845765" y="1564177"/>
                </a:lnTo>
                <a:cubicBezTo>
                  <a:pt x="2853538" y="1564177"/>
                  <a:pt x="2853538" y="1556404"/>
                  <a:pt x="2861310" y="1556404"/>
                </a:cubicBezTo>
                <a:cubicBezTo>
                  <a:pt x="2869083" y="1556404"/>
                  <a:pt x="2869083" y="1556404"/>
                  <a:pt x="2876855" y="1548632"/>
                </a:cubicBezTo>
                <a:cubicBezTo>
                  <a:pt x="2884627" y="1548632"/>
                  <a:pt x="2884627" y="1548632"/>
                  <a:pt x="2892400" y="1548632"/>
                </a:cubicBezTo>
                <a:cubicBezTo>
                  <a:pt x="2907944" y="1548632"/>
                  <a:pt x="2930547" y="1548632"/>
                  <a:pt x="2946092" y="1548632"/>
                </a:cubicBezTo>
                <a:cubicBezTo>
                  <a:pt x="2953865" y="1548632"/>
                  <a:pt x="2953865" y="1548632"/>
                  <a:pt x="2961637" y="1548632"/>
                </a:cubicBezTo>
                <a:cubicBezTo>
                  <a:pt x="2969409" y="1548632"/>
                  <a:pt x="2969409" y="1548632"/>
                  <a:pt x="2977182" y="1556404"/>
                </a:cubicBezTo>
                <a:cubicBezTo>
                  <a:pt x="2984954" y="1556404"/>
                  <a:pt x="2984954" y="1564177"/>
                  <a:pt x="2992726" y="1564177"/>
                </a:cubicBezTo>
                <a:cubicBezTo>
                  <a:pt x="2992726" y="1564177"/>
                  <a:pt x="3000499" y="1564177"/>
                  <a:pt x="3000499" y="1571949"/>
                </a:cubicBezTo>
                <a:cubicBezTo>
                  <a:pt x="3008271" y="1579721"/>
                  <a:pt x="3016044" y="1579721"/>
                  <a:pt x="3023111" y="1587494"/>
                </a:cubicBezTo>
                <a:lnTo>
                  <a:pt x="4059526" y="2632405"/>
                </a:lnTo>
                <a:close/>
              </a:path>
            </a:pathLst>
          </a:custGeom>
          <a:solidFill>
            <a:srgbClr val="2667FF"/>
          </a:solidFill>
          <a:ln w="9525" cap="flat">
            <a:noFill/>
            <a:prstDash val="solid"/>
            <a:miter/>
          </a:ln>
        </p:spPr>
        <p:txBody>
          <a:bodyPr rtlCol="0" anchor="ctr"/>
          <a:lstStyle/>
          <a:p>
            <a:endParaRPr lang="es-ES" dirty="0">
              <a:highlight>
                <a:srgbClr val="2667FF"/>
              </a:highlight>
            </a:endParaRPr>
          </a:p>
        </p:txBody>
      </p:sp>
      <p:sp>
        <p:nvSpPr>
          <p:cNvPr id="21" name="Forma libre 440">
            <a:extLst>
              <a:ext uri="{FF2B5EF4-FFF2-40B4-BE49-F238E27FC236}">
                <a16:creationId xmlns:a16="http://schemas.microsoft.com/office/drawing/2014/main" id="{C9633933-1D0E-D930-CFC6-BB9B27A8647E}"/>
              </a:ext>
            </a:extLst>
          </p:cNvPr>
          <p:cNvSpPr/>
          <p:nvPr/>
        </p:nvSpPr>
        <p:spPr>
          <a:xfrm rot="10800000">
            <a:off x="6305597" y="2719083"/>
            <a:ext cx="513256" cy="513256"/>
          </a:xfrm>
          <a:custGeom>
            <a:avLst/>
            <a:gdLst>
              <a:gd name="connsiteX0" fmla="*/ 2915002 w 5829300"/>
              <a:gd name="connsiteY0" fmla="*/ 0 h 5829300"/>
              <a:gd name="connsiteX1" fmla="*/ 0 w 5829300"/>
              <a:gd name="connsiteY1" fmla="*/ 2915002 h 5829300"/>
              <a:gd name="connsiteX2" fmla="*/ 2915002 w 5829300"/>
              <a:gd name="connsiteY2" fmla="*/ 5830005 h 5829300"/>
              <a:gd name="connsiteX3" fmla="*/ 5830005 w 5829300"/>
              <a:gd name="connsiteY3" fmla="*/ 2915002 h 5829300"/>
              <a:gd name="connsiteX4" fmla="*/ 2915002 w 5829300"/>
              <a:gd name="connsiteY4" fmla="*/ 0 h 5829300"/>
              <a:gd name="connsiteX5" fmla="*/ 2915002 w 5829300"/>
              <a:gd name="connsiteY5" fmla="*/ 5547408 h 5829300"/>
              <a:gd name="connsiteX6" fmla="*/ 282597 w 5829300"/>
              <a:gd name="connsiteY6" fmla="*/ 2915002 h 5829300"/>
              <a:gd name="connsiteX7" fmla="*/ 2915002 w 5829300"/>
              <a:gd name="connsiteY7" fmla="*/ 282597 h 5829300"/>
              <a:gd name="connsiteX8" fmla="*/ 5547408 w 5829300"/>
              <a:gd name="connsiteY8" fmla="*/ 2915002 h 5829300"/>
              <a:gd name="connsiteX9" fmla="*/ 2915002 w 5829300"/>
              <a:gd name="connsiteY9" fmla="*/ 5547408 h 5829300"/>
              <a:gd name="connsiteX10" fmla="*/ 4059526 w 5829300"/>
              <a:gd name="connsiteY10" fmla="*/ 2632405 h 5829300"/>
              <a:gd name="connsiteX11" fmla="*/ 4059526 w 5829300"/>
              <a:gd name="connsiteY11" fmla="*/ 2830935 h 5829300"/>
              <a:gd name="connsiteX12" fmla="*/ 3960619 w 5829300"/>
              <a:gd name="connsiteY12" fmla="*/ 2869083 h 5829300"/>
              <a:gd name="connsiteX13" fmla="*/ 3861711 w 5829300"/>
              <a:gd name="connsiteY13" fmla="*/ 2830935 h 5829300"/>
              <a:gd name="connsiteX14" fmla="*/ 3052067 w 5829300"/>
              <a:gd name="connsiteY14" fmla="*/ 2021996 h 5829300"/>
              <a:gd name="connsiteX15" fmla="*/ 3052067 w 5829300"/>
              <a:gd name="connsiteY15" fmla="*/ 4257351 h 5829300"/>
              <a:gd name="connsiteX16" fmla="*/ 2915002 w 5829300"/>
              <a:gd name="connsiteY16" fmla="*/ 4394416 h 5829300"/>
              <a:gd name="connsiteX17" fmla="*/ 2777938 w 5829300"/>
              <a:gd name="connsiteY17" fmla="*/ 4257351 h 5829300"/>
              <a:gd name="connsiteX18" fmla="*/ 2777938 w 5829300"/>
              <a:gd name="connsiteY18" fmla="*/ 2021996 h 5829300"/>
              <a:gd name="connsiteX19" fmla="*/ 1976066 w 5829300"/>
              <a:gd name="connsiteY19" fmla="*/ 2823162 h 5829300"/>
              <a:gd name="connsiteX20" fmla="*/ 1777536 w 5829300"/>
              <a:gd name="connsiteY20" fmla="*/ 2823162 h 5829300"/>
              <a:gd name="connsiteX21" fmla="*/ 1777536 w 5829300"/>
              <a:gd name="connsiteY21" fmla="*/ 2624633 h 5829300"/>
              <a:gd name="connsiteX22" fmla="*/ 2815381 w 5829300"/>
              <a:gd name="connsiteY22" fmla="*/ 1587494 h 5829300"/>
              <a:gd name="connsiteX23" fmla="*/ 2837993 w 5829300"/>
              <a:gd name="connsiteY23" fmla="*/ 1571949 h 5829300"/>
              <a:gd name="connsiteX24" fmla="*/ 2845765 w 5829300"/>
              <a:gd name="connsiteY24" fmla="*/ 1564177 h 5829300"/>
              <a:gd name="connsiteX25" fmla="*/ 2861310 w 5829300"/>
              <a:gd name="connsiteY25" fmla="*/ 1556404 h 5829300"/>
              <a:gd name="connsiteX26" fmla="*/ 2876855 w 5829300"/>
              <a:gd name="connsiteY26" fmla="*/ 1548632 h 5829300"/>
              <a:gd name="connsiteX27" fmla="*/ 2892400 w 5829300"/>
              <a:gd name="connsiteY27" fmla="*/ 1548632 h 5829300"/>
              <a:gd name="connsiteX28" fmla="*/ 2946092 w 5829300"/>
              <a:gd name="connsiteY28" fmla="*/ 1548632 h 5829300"/>
              <a:gd name="connsiteX29" fmla="*/ 2961637 w 5829300"/>
              <a:gd name="connsiteY29" fmla="*/ 1548632 h 5829300"/>
              <a:gd name="connsiteX30" fmla="*/ 2977182 w 5829300"/>
              <a:gd name="connsiteY30" fmla="*/ 1556404 h 5829300"/>
              <a:gd name="connsiteX31" fmla="*/ 2992726 w 5829300"/>
              <a:gd name="connsiteY31" fmla="*/ 1564177 h 5829300"/>
              <a:gd name="connsiteX32" fmla="*/ 3000499 w 5829300"/>
              <a:gd name="connsiteY32" fmla="*/ 1571949 h 5829300"/>
              <a:gd name="connsiteX33" fmla="*/ 3023111 w 5829300"/>
              <a:gd name="connsiteY33" fmla="*/ 1587494 h 5829300"/>
              <a:gd name="connsiteX34" fmla="*/ 4059526 w 5829300"/>
              <a:gd name="connsiteY34" fmla="*/ 263240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57497" y="5547408"/>
                  <a:pt x="282597" y="4364736"/>
                  <a:pt x="282597" y="2915002"/>
                </a:cubicBezTo>
                <a:cubicBezTo>
                  <a:pt x="282597" y="1465269"/>
                  <a:pt x="1457506" y="282597"/>
                  <a:pt x="2915002" y="282597"/>
                </a:cubicBezTo>
                <a:cubicBezTo>
                  <a:pt x="4372499" y="282597"/>
                  <a:pt x="5547408" y="1465269"/>
                  <a:pt x="5547408" y="2915002"/>
                </a:cubicBezTo>
                <a:cubicBezTo>
                  <a:pt x="5547408" y="4364736"/>
                  <a:pt x="4364736" y="5547408"/>
                  <a:pt x="2915002" y="5547408"/>
                </a:cubicBezTo>
                <a:close/>
                <a:moveTo>
                  <a:pt x="4059526" y="2632405"/>
                </a:moveTo>
                <a:cubicBezTo>
                  <a:pt x="4113219" y="2686098"/>
                  <a:pt x="4113219" y="2777233"/>
                  <a:pt x="4059526" y="2830935"/>
                </a:cubicBezTo>
                <a:cubicBezTo>
                  <a:pt x="4029151" y="2861310"/>
                  <a:pt x="3998767" y="2869083"/>
                  <a:pt x="3960619" y="2869083"/>
                </a:cubicBezTo>
                <a:cubicBezTo>
                  <a:pt x="3922471" y="2869083"/>
                  <a:pt x="3892087" y="2853538"/>
                  <a:pt x="3861711" y="2830935"/>
                </a:cubicBezTo>
                <a:lnTo>
                  <a:pt x="3052067" y="2021996"/>
                </a:lnTo>
                <a:lnTo>
                  <a:pt x="3052067" y="4257351"/>
                </a:lnTo>
                <a:cubicBezTo>
                  <a:pt x="3052067" y="4333656"/>
                  <a:pt x="2991307" y="4394416"/>
                  <a:pt x="2915002" y="4394416"/>
                </a:cubicBezTo>
                <a:cubicBezTo>
                  <a:pt x="2838698" y="4394416"/>
                  <a:pt x="2777938" y="4333656"/>
                  <a:pt x="2777938" y="4257351"/>
                </a:cubicBezTo>
                <a:lnTo>
                  <a:pt x="2777938" y="2021996"/>
                </a:lnTo>
                <a:lnTo>
                  <a:pt x="1976066" y="2823162"/>
                </a:lnTo>
                <a:cubicBezTo>
                  <a:pt x="1922374" y="2876855"/>
                  <a:pt x="1831238" y="2876855"/>
                  <a:pt x="1777536" y="2823162"/>
                </a:cubicBezTo>
                <a:cubicBezTo>
                  <a:pt x="1723835" y="2769470"/>
                  <a:pt x="1723844" y="2678335"/>
                  <a:pt x="1777536" y="2624633"/>
                </a:cubicBezTo>
                <a:lnTo>
                  <a:pt x="2815381" y="1587494"/>
                </a:lnTo>
                <a:cubicBezTo>
                  <a:pt x="2823153" y="1579721"/>
                  <a:pt x="2830925" y="1571949"/>
                  <a:pt x="2837993" y="1571949"/>
                </a:cubicBezTo>
                <a:lnTo>
                  <a:pt x="2845765" y="1564177"/>
                </a:lnTo>
                <a:cubicBezTo>
                  <a:pt x="2853538" y="1564177"/>
                  <a:pt x="2853538" y="1556404"/>
                  <a:pt x="2861310" y="1556404"/>
                </a:cubicBezTo>
                <a:cubicBezTo>
                  <a:pt x="2869083" y="1556404"/>
                  <a:pt x="2869083" y="1556404"/>
                  <a:pt x="2876855" y="1548632"/>
                </a:cubicBezTo>
                <a:cubicBezTo>
                  <a:pt x="2884627" y="1548632"/>
                  <a:pt x="2884627" y="1548632"/>
                  <a:pt x="2892400" y="1548632"/>
                </a:cubicBezTo>
                <a:cubicBezTo>
                  <a:pt x="2907944" y="1548632"/>
                  <a:pt x="2930547" y="1548632"/>
                  <a:pt x="2946092" y="1548632"/>
                </a:cubicBezTo>
                <a:cubicBezTo>
                  <a:pt x="2953865" y="1548632"/>
                  <a:pt x="2953865" y="1548632"/>
                  <a:pt x="2961637" y="1548632"/>
                </a:cubicBezTo>
                <a:cubicBezTo>
                  <a:pt x="2969409" y="1548632"/>
                  <a:pt x="2969409" y="1548632"/>
                  <a:pt x="2977182" y="1556404"/>
                </a:cubicBezTo>
                <a:cubicBezTo>
                  <a:pt x="2984954" y="1556404"/>
                  <a:pt x="2984954" y="1564177"/>
                  <a:pt x="2992726" y="1564177"/>
                </a:cubicBezTo>
                <a:cubicBezTo>
                  <a:pt x="2992726" y="1564177"/>
                  <a:pt x="3000499" y="1564177"/>
                  <a:pt x="3000499" y="1571949"/>
                </a:cubicBezTo>
                <a:cubicBezTo>
                  <a:pt x="3008271" y="1579721"/>
                  <a:pt x="3016044" y="1579721"/>
                  <a:pt x="3023111" y="1587494"/>
                </a:cubicBezTo>
                <a:lnTo>
                  <a:pt x="4059526" y="2632405"/>
                </a:lnTo>
                <a:close/>
              </a:path>
            </a:pathLst>
          </a:custGeom>
          <a:solidFill>
            <a:srgbClr val="2667FF"/>
          </a:solidFill>
          <a:ln w="9525" cap="flat">
            <a:noFill/>
            <a:prstDash val="solid"/>
            <a:miter/>
          </a:ln>
        </p:spPr>
        <p:txBody>
          <a:bodyPr rtlCol="0" anchor="ctr"/>
          <a:lstStyle/>
          <a:p>
            <a:endParaRPr lang="es-ES" dirty="0">
              <a:highlight>
                <a:srgbClr val="2667FF"/>
              </a:highlight>
            </a:endParaRPr>
          </a:p>
        </p:txBody>
      </p:sp>
      <p:sp>
        <p:nvSpPr>
          <p:cNvPr id="24" name="Forma libre 440">
            <a:extLst>
              <a:ext uri="{FF2B5EF4-FFF2-40B4-BE49-F238E27FC236}">
                <a16:creationId xmlns:a16="http://schemas.microsoft.com/office/drawing/2014/main" id="{5B7F63C8-C579-5C2B-F7FF-17DBD8CE7E72}"/>
              </a:ext>
            </a:extLst>
          </p:cNvPr>
          <p:cNvSpPr/>
          <p:nvPr/>
        </p:nvSpPr>
        <p:spPr>
          <a:xfrm rot="10800000">
            <a:off x="6341421" y="4547705"/>
            <a:ext cx="513256" cy="513256"/>
          </a:xfrm>
          <a:custGeom>
            <a:avLst/>
            <a:gdLst>
              <a:gd name="connsiteX0" fmla="*/ 2915002 w 5829300"/>
              <a:gd name="connsiteY0" fmla="*/ 0 h 5829300"/>
              <a:gd name="connsiteX1" fmla="*/ 0 w 5829300"/>
              <a:gd name="connsiteY1" fmla="*/ 2915002 h 5829300"/>
              <a:gd name="connsiteX2" fmla="*/ 2915002 w 5829300"/>
              <a:gd name="connsiteY2" fmla="*/ 5830005 h 5829300"/>
              <a:gd name="connsiteX3" fmla="*/ 5830005 w 5829300"/>
              <a:gd name="connsiteY3" fmla="*/ 2915002 h 5829300"/>
              <a:gd name="connsiteX4" fmla="*/ 2915002 w 5829300"/>
              <a:gd name="connsiteY4" fmla="*/ 0 h 5829300"/>
              <a:gd name="connsiteX5" fmla="*/ 2915002 w 5829300"/>
              <a:gd name="connsiteY5" fmla="*/ 5547408 h 5829300"/>
              <a:gd name="connsiteX6" fmla="*/ 282597 w 5829300"/>
              <a:gd name="connsiteY6" fmla="*/ 2915002 h 5829300"/>
              <a:gd name="connsiteX7" fmla="*/ 2915002 w 5829300"/>
              <a:gd name="connsiteY7" fmla="*/ 282597 h 5829300"/>
              <a:gd name="connsiteX8" fmla="*/ 5547408 w 5829300"/>
              <a:gd name="connsiteY8" fmla="*/ 2915002 h 5829300"/>
              <a:gd name="connsiteX9" fmla="*/ 2915002 w 5829300"/>
              <a:gd name="connsiteY9" fmla="*/ 5547408 h 5829300"/>
              <a:gd name="connsiteX10" fmla="*/ 4059526 w 5829300"/>
              <a:gd name="connsiteY10" fmla="*/ 2632405 h 5829300"/>
              <a:gd name="connsiteX11" fmla="*/ 4059526 w 5829300"/>
              <a:gd name="connsiteY11" fmla="*/ 2830935 h 5829300"/>
              <a:gd name="connsiteX12" fmla="*/ 3960619 w 5829300"/>
              <a:gd name="connsiteY12" fmla="*/ 2869083 h 5829300"/>
              <a:gd name="connsiteX13" fmla="*/ 3861711 w 5829300"/>
              <a:gd name="connsiteY13" fmla="*/ 2830935 h 5829300"/>
              <a:gd name="connsiteX14" fmla="*/ 3052067 w 5829300"/>
              <a:gd name="connsiteY14" fmla="*/ 2021996 h 5829300"/>
              <a:gd name="connsiteX15" fmla="*/ 3052067 w 5829300"/>
              <a:gd name="connsiteY15" fmla="*/ 4257351 h 5829300"/>
              <a:gd name="connsiteX16" fmla="*/ 2915002 w 5829300"/>
              <a:gd name="connsiteY16" fmla="*/ 4394416 h 5829300"/>
              <a:gd name="connsiteX17" fmla="*/ 2777938 w 5829300"/>
              <a:gd name="connsiteY17" fmla="*/ 4257351 h 5829300"/>
              <a:gd name="connsiteX18" fmla="*/ 2777938 w 5829300"/>
              <a:gd name="connsiteY18" fmla="*/ 2021996 h 5829300"/>
              <a:gd name="connsiteX19" fmla="*/ 1976066 w 5829300"/>
              <a:gd name="connsiteY19" fmla="*/ 2823162 h 5829300"/>
              <a:gd name="connsiteX20" fmla="*/ 1777536 w 5829300"/>
              <a:gd name="connsiteY20" fmla="*/ 2823162 h 5829300"/>
              <a:gd name="connsiteX21" fmla="*/ 1777536 w 5829300"/>
              <a:gd name="connsiteY21" fmla="*/ 2624633 h 5829300"/>
              <a:gd name="connsiteX22" fmla="*/ 2815381 w 5829300"/>
              <a:gd name="connsiteY22" fmla="*/ 1587494 h 5829300"/>
              <a:gd name="connsiteX23" fmla="*/ 2837993 w 5829300"/>
              <a:gd name="connsiteY23" fmla="*/ 1571949 h 5829300"/>
              <a:gd name="connsiteX24" fmla="*/ 2845765 w 5829300"/>
              <a:gd name="connsiteY24" fmla="*/ 1564177 h 5829300"/>
              <a:gd name="connsiteX25" fmla="*/ 2861310 w 5829300"/>
              <a:gd name="connsiteY25" fmla="*/ 1556404 h 5829300"/>
              <a:gd name="connsiteX26" fmla="*/ 2876855 w 5829300"/>
              <a:gd name="connsiteY26" fmla="*/ 1548632 h 5829300"/>
              <a:gd name="connsiteX27" fmla="*/ 2892400 w 5829300"/>
              <a:gd name="connsiteY27" fmla="*/ 1548632 h 5829300"/>
              <a:gd name="connsiteX28" fmla="*/ 2946092 w 5829300"/>
              <a:gd name="connsiteY28" fmla="*/ 1548632 h 5829300"/>
              <a:gd name="connsiteX29" fmla="*/ 2961637 w 5829300"/>
              <a:gd name="connsiteY29" fmla="*/ 1548632 h 5829300"/>
              <a:gd name="connsiteX30" fmla="*/ 2977182 w 5829300"/>
              <a:gd name="connsiteY30" fmla="*/ 1556404 h 5829300"/>
              <a:gd name="connsiteX31" fmla="*/ 2992726 w 5829300"/>
              <a:gd name="connsiteY31" fmla="*/ 1564177 h 5829300"/>
              <a:gd name="connsiteX32" fmla="*/ 3000499 w 5829300"/>
              <a:gd name="connsiteY32" fmla="*/ 1571949 h 5829300"/>
              <a:gd name="connsiteX33" fmla="*/ 3023111 w 5829300"/>
              <a:gd name="connsiteY33" fmla="*/ 1587494 h 5829300"/>
              <a:gd name="connsiteX34" fmla="*/ 4059526 w 5829300"/>
              <a:gd name="connsiteY34" fmla="*/ 2632405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57497" y="5547408"/>
                  <a:pt x="282597" y="4364736"/>
                  <a:pt x="282597" y="2915002"/>
                </a:cubicBezTo>
                <a:cubicBezTo>
                  <a:pt x="282597" y="1465269"/>
                  <a:pt x="1457506" y="282597"/>
                  <a:pt x="2915002" y="282597"/>
                </a:cubicBezTo>
                <a:cubicBezTo>
                  <a:pt x="4372499" y="282597"/>
                  <a:pt x="5547408" y="1465269"/>
                  <a:pt x="5547408" y="2915002"/>
                </a:cubicBezTo>
                <a:cubicBezTo>
                  <a:pt x="5547408" y="4364736"/>
                  <a:pt x="4364736" y="5547408"/>
                  <a:pt x="2915002" y="5547408"/>
                </a:cubicBezTo>
                <a:close/>
                <a:moveTo>
                  <a:pt x="4059526" y="2632405"/>
                </a:moveTo>
                <a:cubicBezTo>
                  <a:pt x="4113219" y="2686098"/>
                  <a:pt x="4113219" y="2777233"/>
                  <a:pt x="4059526" y="2830935"/>
                </a:cubicBezTo>
                <a:cubicBezTo>
                  <a:pt x="4029151" y="2861310"/>
                  <a:pt x="3998767" y="2869083"/>
                  <a:pt x="3960619" y="2869083"/>
                </a:cubicBezTo>
                <a:cubicBezTo>
                  <a:pt x="3922471" y="2869083"/>
                  <a:pt x="3892087" y="2853538"/>
                  <a:pt x="3861711" y="2830935"/>
                </a:cubicBezTo>
                <a:lnTo>
                  <a:pt x="3052067" y="2021996"/>
                </a:lnTo>
                <a:lnTo>
                  <a:pt x="3052067" y="4257351"/>
                </a:lnTo>
                <a:cubicBezTo>
                  <a:pt x="3052067" y="4333656"/>
                  <a:pt x="2991307" y="4394416"/>
                  <a:pt x="2915002" y="4394416"/>
                </a:cubicBezTo>
                <a:cubicBezTo>
                  <a:pt x="2838698" y="4394416"/>
                  <a:pt x="2777938" y="4333656"/>
                  <a:pt x="2777938" y="4257351"/>
                </a:cubicBezTo>
                <a:lnTo>
                  <a:pt x="2777938" y="2021996"/>
                </a:lnTo>
                <a:lnTo>
                  <a:pt x="1976066" y="2823162"/>
                </a:lnTo>
                <a:cubicBezTo>
                  <a:pt x="1922374" y="2876855"/>
                  <a:pt x="1831238" y="2876855"/>
                  <a:pt x="1777536" y="2823162"/>
                </a:cubicBezTo>
                <a:cubicBezTo>
                  <a:pt x="1723835" y="2769470"/>
                  <a:pt x="1723844" y="2678335"/>
                  <a:pt x="1777536" y="2624633"/>
                </a:cubicBezTo>
                <a:lnTo>
                  <a:pt x="2815381" y="1587494"/>
                </a:lnTo>
                <a:cubicBezTo>
                  <a:pt x="2823153" y="1579721"/>
                  <a:pt x="2830925" y="1571949"/>
                  <a:pt x="2837993" y="1571949"/>
                </a:cubicBezTo>
                <a:lnTo>
                  <a:pt x="2845765" y="1564177"/>
                </a:lnTo>
                <a:cubicBezTo>
                  <a:pt x="2853538" y="1564177"/>
                  <a:pt x="2853538" y="1556404"/>
                  <a:pt x="2861310" y="1556404"/>
                </a:cubicBezTo>
                <a:cubicBezTo>
                  <a:pt x="2869083" y="1556404"/>
                  <a:pt x="2869083" y="1556404"/>
                  <a:pt x="2876855" y="1548632"/>
                </a:cubicBezTo>
                <a:cubicBezTo>
                  <a:pt x="2884627" y="1548632"/>
                  <a:pt x="2884627" y="1548632"/>
                  <a:pt x="2892400" y="1548632"/>
                </a:cubicBezTo>
                <a:cubicBezTo>
                  <a:pt x="2907944" y="1548632"/>
                  <a:pt x="2930547" y="1548632"/>
                  <a:pt x="2946092" y="1548632"/>
                </a:cubicBezTo>
                <a:cubicBezTo>
                  <a:pt x="2953865" y="1548632"/>
                  <a:pt x="2953865" y="1548632"/>
                  <a:pt x="2961637" y="1548632"/>
                </a:cubicBezTo>
                <a:cubicBezTo>
                  <a:pt x="2969409" y="1548632"/>
                  <a:pt x="2969409" y="1548632"/>
                  <a:pt x="2977182" y="1556404"/>
                </a:cubicBezTo>
                <a:cubicBezTo>
                  <a:pt x="2984954" y="1556404"/>
                  <a:pt x="2984954" y="1564177"/>
                  <a:pt x="2992726" y="1564177"/>
                </a:cubicBezTo>
                <a:cubicBezTo>
                  <a:pt x="2992726" y="1564177"/>
                  <a:pt x="3000499" y="1564177"/>
                  <a:pt x="3000499" y="1571949"/>
                </a:cubicBezTo>
                <a:cubicBezTo>
                  <a:pt x="3008271" y="1579721"/>
                  <a:pt x="3016044" y="1579721"/>
                  <a:pt x="3023111" y="1587494"/>
                </a:cubicBezTo>
                <a:lnTo>
                  <a:pt x="4059526" y="2632405"/>
                </a:lnTo>
                <a:close/>
              </a:path>
            </a:pathLst>
          </a:custGeom>
          <a:solidFill>
            <a:srgbClr val="2667FF"/>
          </a:solidFill>
          <a:ln w="9525" cap="flat">
            <a:noFill/>
            <a:prstDash val="solid"/>
            <a:miter/>
          </a:ln>
        </p:spPr>
        <p:txBody>
          <a:bodyPr rtlCol="0" anchor="ctr"/>
          <a:lstStyle/>
          <a:p>
            <a:endParaRPr lang="es-ES" dirty="0">
              <a:highlight>
                <a:srgbClr val="2667FF"/>
              </a:highlight>
            </a:endParaRPr>
          </a:p>
        </p:txBody>
      </p:sp>
    </p:spTree>
    <p:extLst>
      <p:ext uri="{BB962C8B-B14F-4D97-AF65-F5344CB8AC3E}">
        <p14:creationId xmlns:p14="http://schemas.microsoft.com/office/powerpoint/2010/main" val="425629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97A3301F-F34F-454C-BF10-216ABFED3A73}"/>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p:blipFill>
        <p:spPr>
          <a:xfrm rot="16200000">
            <a:off x="2667001" y="-2667002"/>
            <a:ext cx="6858000" cy="12192001"/>
          </a:xfrm>
          <a:prstGeom prst="rect">
            <a:avLst/>
          </a:prstGeom>
        </p:spPr>
      </p:pic>
      <p:sp>
        <p:nvSpPr>
          <p:cNvPr id="2" name="Título 1">
            <a:extLst>
              <a:ext uri="{FF2B5EF4-FFF2-40B4-BE49-F238E27FC236}">
                <a16:creationId xmlns:a16="http://schemas.microsoft.com/office/drawing/2014/main" id="{38E25D80-CD03-AC45-93B5-FFB32A3E0466}"/>
              </a:ext>
            </a:extLst>
          </p:cNvPr>
          <p:cNvSpPr>
            <a:spLocks noGrp="1"/>
          </p:cNvSpPr>
          <p:nvPr>
            <p:ph type="title" idx="4294967295"/>
          </p:nvPr>
        </p:nvSpPr>
        <p:spPr>
          <a:xfrm>
            <a:off x="839788" y="368300"/>
            <a:ext cx="10548937" cy="1135012"/>
          </a:xfrm>
        </p:spPr>
        <p:txBody>
          <a:bodyPr>
            <a:normAutofit/>
          </a:bodyPr>
          <a:lstStyle/>
          <a:p>
            <a:r>
              <a:rPr lang="es-ES" sz="6600" dirty="0">
                <a:solidFill>
                  <a:schemeClr val="bg1"/>
                </a:solidFill>
              </a:rPr>
              <a:t>Agenda</a:t>
            </a:r>
          </a:p>
        </p:txBody>
      </p:sp>
      <p:sp>
        <p:nvSpPr>
          <p:cNvPr id="3" name="CuadroTexto 2">
            <a:extLst>
              <a:ext uri="{FF2B5EF4-FFF2-40B4-BE49-F238E27FC236}">
                <a16:creationId xmlns:a16="http://schemas.microsoft.com/office/drawing/2014/main" id="{D08513D8-074E-024A-90FA-C15F142138EE}"/>
              </a:ext>
            </a:extLst>
          </p:cNvPr>
          <p:cNvSpPr txBox="1"/>
          <p:nvPr/>
        </p:nvSpPr>
        <p:spPr>
          <a:xfrm>
            <a:off x="1012554" y="2292081"/>
            <a:ext cx="6677959" cy="646331"/>
          </a:xfrm>
          <a:prstGeom prst="rect">
            <a:avLst/>
          </a:prstGeom>
          <a:noFill/>
        </p:spPr>
        <p:txBody>
          <a:bodyPr wrap="square" rtlCol="0">
            <a:spAutoFit/>
          </a:bodyPr>
          <a:lstStyle/>
          <a:p>
            <a:r>
              <a:rPr lang="es-ES" sz="3600" dirty="0">
                <a:solidFill>
                  <a:schemeClr val="accent2">
                    <a:lumMod val="60000"/>
                    <a:lumOff val="40000"/>
                  </a:schemeClr>
                </a:solidFill>
                <a:latin typeface="+mj-lt"/>
              </a:rPr>
              <a:t>1. </a:t>
            </a:r>
            <a:r>
              <a:rPr lang="es-ES" sz="3600" dirty="0">
                <a:solidFill>
                  <a:schemeClr val="bg1"/>
                </a:solidFill>
                <a:latin typeface="+mj-lt"/>
              </a:rPr>
              <a:t>Zakłócenia a jakość transmisji</a:t>
            </a:r>
          </a:p>
        </p:txBody>
      </p:sp>
      <p:sp>
        <p:nvSpPr>
          <p:cNvPr id="4" name="CuadroTexto 3">
            <a:extLst>
              <a:ext uri="{FF2B5EF4-FFF2-40B4-BE49-F238E27FC236}">
                <a16:creationId xmlns:a16="http://schemas.microsoft.com/office/drawing/2014/main" id="{04048D34-BBD3-8F4C-8132-21C68780FCD4}"/>
              </a:ext>
            </a:extLst>
          </p:cNvPr>
          <p:cNvSpPr txBox="1"/>
          <p:nvPr/>
        </p:nvSpPr>
        <p:spPr>
          <a:xfrm>
            <a:off x="1057863" y="3731172"/>
            <a:ext cx="4831145" cy="646331"/>
          </a:xfrm>
          <a:prstGeom prst="rect">
            <a:avLst/>
          </a:prstGeom>
          <a:noFill/>
        </p:spPr>
        <p:txBody>
          <a:bodyPr wrap="square" rtlCol="0">
            <a:spAutoFit/>
          </a:bodyPr>
          <a:lstStyle/>
          <a:p>
            <a:r>
              <a:rPr lang="es-ES" sz="3600" dirty="0">
                <a:solidFill>
                  <a:schemeClr val="accent2">
                    <a:lumMod val="60000"/>
                    <a:lumOff val="40000"/>
                  </a:schemeClr>
                </a:solidFill>
                <a:latin typeface="+mj-lt"/>
              </a:rPr>
              <a:t>2. </a:t>
            </a:r>
            <a:r>
              <a:rPr lang="es-ES" sz="3600" dirty="0">
                <a:solidFill>
                  <a:schemeClr val="bg1"/>
                </a:solidFill>
                <a:latin typeface="+mj-lt"/>
              </a:rPr>
              <a:t>Próbkowanie sygnału</a:t>
            </a:r>
          </a:p>
        </p:txBody>
      </p:sp>
      <p:sp>
        <p:nvSpPr>
          <p:cNvPr id="5" name="CuadroTexto 4">
            <a:extLst>
              <a:ext uri="{FF2B5EF4-FFF2-40B4-BE49-F238E27FC236}">
                <a16:creationId xmlns:a16="http://schemas.microsoft.com/office/drawing/2014/main" id="{2D0FDCA2-E7BF-A141-B585-579877A7DBBB}"/>
              </a:ext>
            </a:extLst>
          </p:cNvPr>
          <p:cNvSpPr txBox="1"/>
          <p:nvPr/>
        </p:nvSpPr>
        <p:spPr>
          <a:xfrm>
            <a:off x="1092247" y="5166273"/>
            <a:ext cx="6407888" cy="646331"/>
          </a:xfrm>
          <a:prstGeom prst="rect">
            <a:avLst/>
          </a:prstGeom>
          <a:noFill/>
        </p:spPr>
        <p:txBody>
          <a:bodyPr wrap="square" rtlCol="0">
            <a:spAutoFit/>
          </a:bodyPr>
          <a:lstStyle/>
          <a:p>
            <a:r>
              <a:rPr lang="es-ES" sz="3600" dirty="0">
                <a:solidFill>
                  <a:schemeClr val="accent2">
                    <a:lumMod val="60000"/>
                    <a:lumOff val="40000"/>
                  </a:schemeClr>
                </a:solidFill>
                <a:latin typeface="+mj-lt"/>
              </a:rPr>
              <a:t>3. </a:t>
            </a:r>
            <a:r>
              <a:rPr lang="es-ES" sz="3600" dirty="0">
                <a:solidFill>
                  <a:schemeClr val="bg1"/>
                </a:solidFill>
                <a:latin typeface="+mj-lt"/>
              </a:rPr>
              <a:t>Rozdzielczość przetworników</a:t>
            </a:r>
          </a:p>
        </p:txBody>
      </p:sp>
      <p:sp>
        <p:nvSpPr>
          <p:cNvPr id="12" name="Rectángulo 11">
            <a:extLst>
              <a:ext uri="{FF2B5EF4-FFF2-40B4-BE49-F238E27FC236}">
                <a16:creationId xmlns:a16="http://schemas.microsoft.com/office/drawing/2014/main" id="{8325BB77-8BA3-3249-B3A4-DE3265A9044C}"/>
              </a:ext>
            </a:extLst>
          </p:cNvPr>
          <p:cNvSpPr/>
          <p:nvPr/>
        </p:nvSpPr>
        <p:spPr>
          <a:xfrm>
            <a:off x="839788" y="2393679"/>
            <a:ext cx="45719" cy="523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13" name="Rectángulo 12">
            <a:extLst>
              <a:ext uri="{FF2B5EF4-FFF2-40B4-BE49-F238E27FC236}">
                <a16:creationId xmlns:a16="http://schemas.microsoft.com/office/drawing/2014/main" id="{D589FD04-2A91-3D4A-ACC0-6E69A393E889}"/>
              </a:ext>
            </a:extLst>
          </p:cNvPr>
          <p:cNvSpPr/>
          <p:nvPr/>
        </p:nvSpPr>
        <p:spPr>
          <a:xfrm>
            <a:off x="839788" y="3816079"/>
            <a:ext cx="45719" cy="523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14" name="Rectángulo 13">
            <a:extLst>
              <a:ext uri="{FF2B5EF4-FFF2-40B4-BE49-F238E27FC236}">
                <a16:creationId xmlns:a16="http://schemas.microsoft.com/office/drawing/2014/main" id="{D6D2F5D7-BA27-D344-B4FE-C8FC0EE4C533}"/>
              </a:ext>
            </a:extLst>
          </p:cNvPr>
          <p:cNvSpPr/>
          <p:nvPr/>
        </p:nvSpPr>
        <p:spPr>
          <a:xfrm>
            <a:off x="839788" y="5251179"/>
            <a:ext cx="45719" cy="523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22" name="Rectángulo 21">
            <a:extLst>
              <a:ext uri="{FF2B5EF4-FFF2-40B4-BE49-F238E27FC236}">
                <a16:creationId xmlns:a16="http://schemas.microsoft.com/office/drawing/2014/main" id="{DC43BF3A-0A0C-6140-A5EA-65BE19478FC6}"/>
              </a:ext>
            </a:extLst>
          </p:cNvPr>
          <p:cNvSpPr/>
          <p:nvPr/>
        </p:nvSpPr>
        <p:spPr>
          <a:xfrm>
            <a:off x="10760721" y="0"/>
            <a:ext cx="1431279" cy="14458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3023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6D6EE1D0-A584-5742-99DB-EC87F5100C05}"/>
              </a:ext>
            </a:extLst>
          </p:cNvPr>
          <p:cNvSpPr>
            <a:spLocks noGrp="1"/>
          </p:cNvSpPr>
          <p:nvPr>
            <p:ph type="ctrTitle"/>
          </p:nvPr>
        </p:nvSpPr>
        <p:spPr>
          <a:xfrm>
            <a:off x="5680836" y="1951362"/>
            <a:ext cx="5873855" cy="1737060"/>
          </a:xfrm>
        </p:spPr>
        <p:txBody>
          <a:bodyPr>
            <a:normAutofit fontScale="90000"/>
          </a:bodyPr>
          <a:lstStyle/>
          <a:p>
            <a:r>
              <a:rPr lang="pl-PL" dirty="0"/>
              <a:t>Rozdzielczość przetworników </a:t>
            </a:r>
            <a:endParaRPr lang="es-ES" dirty="0"/>
          </a:p>
        </p:txBody>
      </p:sp>
      <p:sp>
        <p:nvSpPr>
          <p:cNvPr id="7" name="Marcador de texto 6">
            <a:extLst>
              <a:ext uri="{FF2B5EF4-FFF2-40B4-BE49-F238E27FC236}">
                <a16:creationId xmlns:a16="http://schemas.microsoft.com/office/drawing/2014/main" id="{D0C351A0-FE38-A644-B12C-BE1029529B5C}"/>
              </a:ext>
            </a:extLst>
          </p:cNvPr>
          <p:cNvSpPr>
            <a:spLocks noGrp="1"/>
          </p:cNvSpPr>
          <p:nvPr>
            <p:ph type="subTitle" idx="1"/>
          </p:nvPr>
        </p:nvSpPr>
        <p:spPr>
          <a:xfrm>
            <a:off x="5680836" y="4507718"/>
            <a:ext cx="5708361" cy="1663844"/>
          </a:xfrm>
        </p:spPr>
        <p:txBody>
          <a:bodyPr/>
          <a:lstStyle/>
          <a:p>
            <a:endParaRPr lang="es-ES" dirty="0"/>
          </a:p>
        </p:txBody>
      </p:sp>
      <p:sp>
        <p:nvSpPr>
          <p:cNvPr id="6" name="Marcador de texto 5">
            <a:extLst>
              <a:ext uri="{FF2B5EF4-FFF2-40B4-BE49-F238E27FC236}">
                <a16:creationId xmlns:a16="http://schemas.microsoft.com/office/drawing/2014/main" id="{6512C440-30C4-F745-80A4-4F43B754FA91}"/>
              </a:ext>
            </a:extLst>
          </p:cNvPr>
          <p:cNvSpPr>
            <a:spLocks noGrp="1"/>
          </p:cNvSpPr>
          <p:nvPr>
            <p:ph type="body" sz="quarter" idx="11"/>
          </p:nvPr>
        </p:nvSpPr>
        <p:spPr/>
        <p:txBody>
          <a:bodyPr/>
          <a:lstStyle/>
          <a:p>
            <a:r>
              <a:rPr lang="pl-PL" dirty="0"/>
              <a:t>3</a:t>
            </a:r>
            <a:r>
              <a:rPr lang="es-ES" dirty="0"/>
              <a:t>.</a:t>
            </a:r>
          </a:p>
        </p:txBody>
      </p:sp>
      <p:cxnSp>
        <p:nvCxnSpPr>
          <p:cNvPr id="15" name="Conector recto 14">
            <a:extLst>
              <a:ext uri="{FF2B5EF4-FFF2-40B4-BE49-F238E27FC236}">
                <a16:creationId xmlns:a16="http://schemas.microsoft.com/office/drawing/2014/main" id="{86465B13-DBEC-5D42-9AB4-7ADFB16A88C9}"/>
              </a:ext>
            </a:extLst>
          </p:cNvPr>
          <p:cNvCxnSpPr>
            <a:cxnSpLocks/>
          </p:cNvCxnSpPr>
          <p:nvPr/>
        </p:nvCxnSpPr>
        <p:spPr>
          <a:xfrm flipH="1">
            <a:off x="5785812" y="4185483"/>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Marcador de posición de imagen 4">
            <a:extLst>
              <a:ext uri="{FF2B5EF4-FFF2-40B4-BE49-F238E27FC236}">
                <a16:creationId xmlns:a16="http://schemas.microsoft.com/office/drawing/2014/main" id="{4B51F323-C578-5B44-B669-9D05114B9CC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53248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3</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es-ES" dirty="0"/>
              <a:t> </a:t>
            </a:r>
            <a:r>
              <a:rPr lang="pl-PL" dirty="0"/>
              <a:t>Rozdzielczość przetworników </a:t>
            </a:r>
            <a:r>
              <a:rPr lang="es-ES" dirty="0"/>
              <a:t>•   Przetwornik  A/C</a:t>
            </a:r>
          </a:p>
          <a:p>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3"/>
            <a:ext cx="4545012" cy="1986562"/>
          </a:xfrm>
        </p:spPr>
        <p:txBody>
          <a:bodyPr>
            <a:noAutofit/>
          </a:bodyPr>
          <a:lstStyle/>
          <a:p>
            <a:r>
              <a:rPr lang="pl-PL" dirty="0">
                <a:solidFill>
                  <a:schemeClr val="tx1"/>
                </a:solidFill>
              </a:rPr>
              <a:t>Przetwornik  </a:t>
            </a:r>
            <a:r>
              <a:rPr lang="pl-PL" dirty="0">
                <a:solidFill>
                  <a:srgbClr val="2667FF"/>
                </a:solidFill>
              </a:rPr>
              <a:t>A/C</a:t>
            </a:r>
            <a:endParaRPr lang="es-ES" dirty="0">
              <a:solidFill>
                <a:srgbClr val="2667FF"/>
              </a:solidFill>
            </a:endParaRPr>
          </a:p>
        </p:txBody>
      </p:sp>
      <p:cxnSp>
        <p:nvCxnSpPr>
          <p:cNvPr id="5" name="Conector recto 4">
            <a:extLst>
              <a:ext uri="{FF2B5EF4-FFF2-40B4-BE49-F238E27FC236}">
                <a16:creationId xmlns:a16="http://schemas.microsoft.com/office/drawing/2014/main" id="{272D0D50-D0E3-7E48-A0C0-D7AD6AB22A82}"/>
              </a:ext>
            </a:extLst>
          </p:cNvPr>
          <p:cNvCxnSpPr>
            <a:cxnSpLocks/>
          </p:cNvCxnSpPr>
          <p:nvPr/>
        </p:nvCxnSpPr>
        <p:spPr>
          <a:xfrm flipH="1">
            <a:off x="839788" y="2853105"/>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32F95AF7-C28C-AF47-9BFE-4E89E69B7AAB}"/>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19CD744C-1AF3-B846-9E64-EFD632A143F1}"/>
              </a:ext>
            </a:extLst>
          </p:cNvPr>
          <p:cNvSpPr txBox="1"/>
          <p:nvPr/>
        </p:nvSpPr>
        <p:spPr>
          <a:xfrm>
            <a:off x="6496848" y="1062673"/>
            <a:ext cx="4496500" cy="1991764"/>
          </a:xfrm>
          <a:prstGeom prst="rect">
            <a:avLst/>
          </a:prstGeom>
          <a:noFill/>
        </p:spPr>
        <p:txBody>
          <a:bodyPr wrap="square" rtlCol="0">
            <a:spAutoFit/>
          </a:bodyPr>
          <a:lstStyle/>
          <a:p>
            <a:pPr>
              <a:lnSpc>
                <a:spcPct val="150000"/>
              </a:lnSpc>
            </a:pPr>
            <a:r>
              <a:rPr lang="pl-PL" sz="1400" dirty="0">
                <a:solidFill>
                  <a:schemeClr val="accent5"/>
                </a:solidFill>
              </a:rPr>
              <a:t>Po urządzenie elektroniczne, które służy do przekształcania sygnałów analogowych na sygnały cyfrowe. Sygnały analogowe są ciągłymi sygnałami, które przyjmują wartości w pewnym zakresie ciągłych wartości, podczas gdy sygnały cyfrowe są złożone z dyskretnych wartości.</a:t>
            </a:r>
          </a:p>
        </p:txBody>
      </p:sp>
      <p:sp>
        <p:nvSpPr>
          <p:cNvPr id="6" name="CuadroTexto 21">
            <a:extLst>
              <a:ext uri="{FF2B5EF4-FFF2-40B4-BE49-F238E27FC236}">
                <a16:creationId xmlns:a16="http://schemas.microsoft.com/office/drawing/2014/main" id="{4331CF4E-66E8-3F64-9472-78CE23ED3FCA}"/>
              </a:ext>
            </a:extLst>
          </p:cNvPr>
          <p:cNvSpPr txBox="1"/>
          <p:nvPr/>
        </p:nvSpPr>
        <p:spPr>
          <a:xfrm>
            <a:off x="6496848" y="3680871"/>
            <a:ext cx="4958836" cy="1991764"/>
          </a:xfrm>
          <a:prstGeom prst="rect">
            <a:avLst/>
          </a:prstGeom>
          <a:noFill/>
        </p:spPr>
        <p:txBody>
          <a:bodyPr wrap="square" rtlCol="0">
            <a:spAutoFit/>
          </a:bodyPr>
          <a:lstStyle/>
          <a:p>
            <a:pPr>
              <a:lnSpc>
                <a:spcPct val="150000"/>
              </a:lnSpc>
            </a:pPr>
            <a:r>
              <a:rPr lang="pl-PL" sz="1400" dirty="0">
                <a:solidFill>
                  <a:schemeClr val="accent5"/>
                </a:solidFill>
              </a:rPr>
              <a:t>Proces przetwarzania analogowego sygnału na sygnał cyfrowy składa się z dwóch etapów. Pierwszym etapem jest próbkowanie, czyli pobieranie wartości sygnału w określonych momentach czasowych. Drugim etapem jest kwantowanie, czyli przyporządkowanie wartości próbek do dyskretnych wartości reprezentujących cyfrowy sygnał.</a:t>
            </a:r>
          </a:p>
        </p:txBody>
      </p:sp>
      <p:pic>
        <p:nvPicPr>
          <p:cNvPr id="1026" name="Picture 2" descr="Mach das Leben Sirene Sofa analog digital wandlung Polizist Einschlag  Schlechter Faktor">
            <a:extLst>
              <a:ext uri="{FF2B5EF4-FFF2-40B4-BE49-F238E27FC236}">
                <a16:creationId xmlns:a16="http://schemas.microsoft.com/office/drawing/2014/main" id="{FF201C87-2D99-9FE8-9F6D-AD47B374C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7" y="3226872"/>
            <a:ext cx="2578836" cy="1790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zetwornik cyfrowo-analogowy – Wikipedia, wolna encyklopedia">
            <a:extLst>
              <a:ext uri="{FF2B5EF4-FFF2-40B4-BE49-F238E27FC236}">
                <a16:creationId xmlns:a16="http://schemas.microsoft.com/office/drawing/2014/main" id="{C176573F-BDE0-8634-496D-E2A255226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273" y="3380042"/>
            <a:ext cx="2564153" cy="1646965"/>
          </a:xfrm>
          <a:prstGeom prst="rect">
            <a:avLst/>
          </a:prstGeom>
          <a:noFill/>
          <a:extLst>
            <a:ext uri="{909E8E84-426E-40DD-AFC4-6F175D3DCCD1}">
              <a14:hiddenFill xmlns:a14="http://schemas.microsoft.com/office/drawing/2010/main">
                <a:solidFill>
                  <a:srgbClr val="FFFFFF"/>
                </a:solidFill>
              </a14:hiddenFill>
            </a:ext>
          </a:extLst>
        </p:spPr>
      </p:pic>
      <p:sp>
        <p:nvSpPr>
          <p:cNvPr id="8" name="Forma libre 364">
            <a:extLst>
              <a:ext uri="{FF2B5EF4-FFF2-40B4-BE49-F238E27FC236}">
                <a16:creationId xmlns:a16="http://schemas.microsoft.com/office/drawing/2014/main" id="{ECB61B43-4FB4-5F0E-8599-544B4EF67174}"/>
              </a:ext>
            </a:extLst>
          </p:cNvPr>
          <p:cNvSpPr/>
          <p:nvPr/>
        </p:nvSpPr>
        <p:spPr>
          <a:xfrm rot="10800000">
            <a:off x="2835326" y="4122246"/>
            <a:ext cx="301831" cy="301831"/>
          </a:xfrm>
          <a:custGeom>
            <a:avLst/>
            <a:gdLst>
              <a:gd name="connsiteX0" fmla="*/ 2915002 w 5829300"/>
              <a:gd name="connsiteY0" fmla="*/ 0 h 5829300"/>
              <a:gd name="connsiteX1" fmla="*/ 0 w 5829300"/>
              <a:gd name="connsiteY1" fmla="*/ 2915012 h 5829300"/>
              <a:gd name="connsiteX2" fmla="*/ 2915002 w 5829300"/>
              <a:gd name="connsiteY2" fmla="*/ 5830015 h 5829300"/>
              <a:gd name="connsiteX3" fmla="*/ 5830005 w 5829300"/>
              <a:gd name="connsiteY3" fmla="*/ 2915012 h 5829300"/>
              <a:gd name="connsiteX4" fmla="*/ 2915002 w 5829300"/>
              <a:gd name="connsiteY4" fmla="*/ 0 h 5829300"/>
              <a:gd name="connsiteX5" fmla="*/ 2915002 w 5829300"/>
              <a:gd name="connsiteY5" fmla="*/ 5546703 h 5829300"/>
              <a:gd name="connsiteX6" fmla="*/ 282597 w 5829300"/>
              <a:gd name="connsiteY6" fmla="*/ 2914298 h 5829300"/>
              <a:gd name="connsiteX7" fmla="*/ 2915002 w 5829300"/>
              <a:gd name="connsiteY7" fmla="*/ 281892 h 5829300"/>
              <a:gd name="connsiteX8" fmla="*/ 5547408 w 5829300"/>
              <a:gd name="connsiteY8" fmla="*/ 2914298 h 5829300"/>
              <a:gd name="connsiteX9" fmla="*/ 2915002 w 5829300"/>
              <a:gd name="connsiteY9" fmla="*/ 5546703 h 5829300"/>
              <a:gd name="connsiteX10" fmla="*/ 4402884 w 5829300"/>
              <a:gd name="connsiteY10" fmla="*/ 2914298 h 5829300"/>
              <a:gd name="connsiteX11" fmla="*/ 4265819 w 5829300"/>
              <a:gd name="connsiteY11" fmla="*/ 3051362 h 5829300"/>
              <a:gd name="connsiteX12" fmla="*/ 2029768 w 5829300"/>
              <a:gd name="connsiteY12" fmla="*/ 3051362 h 5829300"/>
              <a:gd name="connsiteX13" fmla="*/ 2823162 w 5829300"/>
              <a:gd name="connsiteY13" fmla="*/ 3844757 h 5829300"/>
              <a:gd name="connsiteX14" fmla="*/ 2823162 w 5829300"/>
              <a:gd name="connsiteY14" fmla="*/ 4043287 h 5829300"/>
              <a:gd name="connsiteX15" fmla="*/ 2724255 w 5829300"/>
              <a:gd name="connsiteY15" fmla="*/ 4081434 h 5829300"/>
              <a:gd name="connsiteX16" fmla="*/ 2625347 w 5829300"/>
              <a:gd name="connsiteY16" fmla="*/ 4043287 h 5829300"/>
              <a:gd name="connsiteX17" fmla="*/ 1587503 w 5829300"/>
              <a:gd name="connsiteY17" fmla="*/ 3013920 h 5829300"/>
              <a:gd name="connsiteX18" fmla="*/ 1571958 w 5829300"/>
              <a:gd name="connsiteY18" fmla="*/ 2991307 h 5829300"/>
              <a:gd name="connsiteX19" fmla="*/ 1564186 w 5829300"/>
              <a:gd name="connsiteY19" fmla="*/ 2983535 h 5829300"/>
              <a:gd name="connsiteX20" fmla="*/ 1556414 w 5829300"/>
              <a:gd name="connsiteY20" fmla="*/ 2967990 h 5829300"/>
              <a:gd name="connsiteX21" fmla="*/ 1548641 w 5829300"/>
              <a:gd name="connsiteY21" fmla="*/ 2952445 h 5829300"/>
              <a:gd name="connsiteX22" fmla="*/ 1548641 w 5829300"/>
              <a:gd name="connsiteY22" fmla="*/ 2936901 h 5829300"/>
              <a:gd name="connsiteX23" fmla="*/ 1548641 w 5829300"/>
              <a:gd name="connsiteY23" fmla="*/ 2883208 h 5829300"/>
              <a:gd name="connsiteX24" fmla="*/ 1548641 w 5829300"/>
              <a:gd name="connsiteY24" fmla="*/ 2867663 h 5829300"/>
              <a:gd name="connsiteX25" fmla="*/ 1556414 w 5829300"/>
              <a:gd name="connsiteY25" fmla="*/ 2852119 h 5829300"/>
              <a:gd name="connsiteX26" fmla="*/ 1564186 w 5829300"/>
              <a:gd name="connsiteY26" fmla="*/ 2836574 h 5829300"/>
              <a:gd name="connsiteX27" fmla="*/ 1571958 w 5829300"/>
              <a:gd name="connsiteY27" fmla="*/ 2828801 h 5829300"/>
              <a:gd name="connsiteX28" fmla="*/ 1587503 w 5829300"/>
              <a:gd name="connsiteY28" fmla="*/ 2806189 h 5829300"/>
              <a:gd name="connsiteX29" fmla="*/ 2633110 w 5829300"/>
              <a:gd name="connsiteY29" fmla="*/ 1760592 h 5829300"/>
              <a:gd name="connsiteX30" fmla="*/ 2831640 w 5829300"/>
              <a:gd name="connsiteY30" fmla="*/ 1760592 h 5829300"/>
              <a:gd name="connsiteX31" fmla="*/ 2831640 w 5829300"/>
              <a:gd name="connsiteY31" fmla="*/ 1959121 h 5829300"/>
              <a:gd name="connsiteX32" fmla="*/ 2029768 w 5829300"/>
              <a:gd name="connsiteY32" fmla="*/ 2769470 h 5829300"/>
              <a:gd name="connsiteX33" fmla="*/ 4265124 w 5829300"/>
              <a:gd name="connsiteY33" fmla="*/ 2769470 h 5829300"/>
              <a:gd name="connsiteX34" fmla="*/ 4402884 w 5829300"/>
              <a:gd name="connsiteY34" fmla="*/ 2914298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906"/>
                  <a:pt x="0" y="2915012"/>
                </a:cubicBezTo>
                <a:cubicBezTo>
                  <a:pt x="0" y="4525118"/>
                  <a:pt x="1312669" y="5830015"/>
                  <a:pt x="2915002" y="5830015"/>
                </a:cubicBezTo>
                <a:cubicBezTo>
                  <a:pt x="4517336" y="5830015"/>
                  <a:pt x="5830005" y="4525118"/>
                  <a:pt x="5830005" y="2915012"/>
                </a:cubicBezTo>
                <a:cubicBezTo>
                  <a:pt x="5837072" y="1304906"/>
                  <a:pt x="4525109" y="0"/>
                  <a:pt x="2915002" y="0"/>
                </a:cubicBezTo>
                <a:close/>
                <a:moveTo>
                  <a:pt x="2915002" y="5546703"/>
                </a:moveTo>
                <a:cubicBezTo>
                  <a:pt x="1465269" y="5546703"/>
                  <a:pt x="282597" y="4364031"/>
                  <a:pt x="282597" y="2914298"/>
                </a:cubicBezTo>
                <a:cubicBezTo>
                  <a:pt x="282597" y="1464564"/>
                  <a:pt x="1465269" y="281892"/>
                  <a:pt x="2915002" y="281892"/>
                </a:cubicBezTo>
                <a:cubicBezTo>
                  <a:pt x="4364736" y="281892"/>
                  <a:pt x="5547408" y="1464564"/>
                  <a:pt x="5547408" y="2914298"/>
                </a:cubicBezTo>
                <a:cubicBezTo>
                  <a:pt x="5547408" y="4364031"/>
                  <a:pt x="4372509" y="5546703"/>
                  <a:pt x="2915002" y="5546703"/>
                </a:cubicBezTo>
                <a:close/>
                <a:moveTo>
                  <a:pt x="4402884" y="2914298"/>
                </a:moveTo>
                <a:cubicBezTo>
                  <a:pt x="4402884" y="2990603"/>
                  <a:pt x="4342124" y="3051362"/>
                  <a:pt x="4265819" y="3051362"/>
                </a:cubicBezTo>
                <a:lnTo>
                  <a:pt x="2029768" y="3051362"/>
                </a:lnTo>
                <a:lnTo>
                  <a:pt x="2823162" y="3844757"/>
                </a:lnTo>
                <a:cubicBezTo>
                  <a:pt x="2876855" y="3898449"/>
                  <a:pt x="2876855" y="3989585"/>
                  <a:pt x="2823162" y="4043287"/>
                </a:cubicBezTo>
                <a:cubicBezTo>
                  <a:pt x="2792787" y="4073662"/>
                  <a:pt x="2762402" y="4081434"/>
                  <a:pt x="2724255" y="4081434"/>
                </a:cubicBezTo>
                <a:cubicBezTo>
                  <a:pt x="2686107" y="4081434"/>
                  <a:pt x="2655723" y="4065889"/>
                  <a:pt x="2625347" y="4043287"/>
                </a:cubicBezTo>
                <a:lnTo>
                  <a:pt x="1587503" y="3013920"/>
                </a:lnTo>
                <a:cubicBezTo>
                  <a:pt x="1579731" y="3006147"/>
                  <a:pt x="1571958" y="2998375"/>
                  <a:pt x="1571958" y="2991307"/>
                </a:cubicBezTo>
                <a:lnTo>
                  <a:pt x="1564186" y="2983535"/>
                </a:lnTo>
                <a:cubicBezTo>
                  <a:pt x="1564186" y="2975762"/>
                  <a:pt x="1556414" y="2975762"/>
                  <a:pt x="1556414" y="2967990"/>
                </a:cubicBezTo>
                <a:cubicBezTo>
                  <a:pt x="1556414" y="2960218"/>
                  <a:pt x="1556414" y="2960218"/>
                  <a:pt x="1548641" y="2952445"/>
                </a:cubicBezTo>
                <a:cubicBezTo>
                  <a:pt x="1548641" y="2944673"/>
                  <a:pt x="1548641" y="2944673"/>
                  <a:pt x="1548641" y="2936901"/>
                </a:cubicBezTo>
                <a:cubicBezTo>
                  <a:pt x="1548641" y="2921356"/>
                  <a:pt x="1548641" y="2898753"/>
                  <a:pt x="1548641" y="2883208"/>
                </a:cubicBezTo>
                <a:cubicBezTo>
                  <a:pt x="1548641" y="2875436"/>
                  <a:pt x="1548641" y="2875436"/>
                  <a:pt x="1548641" y="2867663"/>
                </a:cubicBezTo>
                <a:cubicBezTo>
                  <a:pt x="1548641" y="2859891"/>
                  <a:pt x="1548641" y="2859891"/>
                  <a:pt x="1556414" y="2852119"/>
                </a:cubicBezTo>
                <a:cubicBezTo>
                  <a:pt x="1556414" y="2844346"/>
                  <a:pt x="1564186" y="2844346"/>
                  <a:pt x="1564186" y="2836574"/>
                </a:cubicBezTo>
                <a:cubicBezTo>
                  <a:pt x="1564186" y="2836574"/>
                  <a:pt x="1564186" y="2828801"/>
                  <a:pt x="1571958" y="2828801"/>
                </a:cubicBezTo>
                <a:cubicBezTo>
                  <a:pt x="1579731" y="2821029"/>
                  <a:pt x="1579731" y="2813256"/>
                  <a:pt x="1587503" y="2806189"/>
                </a:cubicBezTo>
                <a:lnTo>
                  <a:pt x="2633110" y="1760592"/>
                </a:lnTo>
                <a:cubicBezTo>
                  <a:pt x="2686803" y="1706899"/>
                  <a:pt x="2777938" y="1706899"/>
                  <a:pt x="2831640" y="1760592"/>
                </a:cubicBezTo>
                <a:cubicBezTo>
                  <a:pt x="2885332" y="1814284"/>
                  <a:pt x="2885332" y="1905419"/>
                  <a:pt x="2831640" y="1959121"/>
                </a:cubicBezTo>
                <a:lnTo>
                  <a:pt x="2029768" y="2769470"/>
                </a:lnTo>
                <a:lnTo>
                  <a:pt x="4265124" y="2769470"/>
                </a:lnTo>
                <a:cubicBezTo>
                  <a:pt x="4341419" y="2769470"/>
                  <a:pt x="4402884" y="2838003"/>
                  <a:pt x="4402884" y="2914298"/>
                </a:cubicBezTo>
                <a:close/>
              </a:path>
            </a:pathLst>
          </a:custGeom>
          <a:solidFill>
            <a:schemeClr val="bg2">
              <a:lumMod val="10000"/>
            </a:schemeClr>
          </a:solidFill>
          <a:ln w="9525" cap="flat">
            <a:noFill/>
            <a:prstDash val="solid"/>
            <a:miter/>
          </a:ln>
        </p:spPr>
        <p:txBody>
          <a:bodyPr rtlCol="0" anchor="ctr"/>
          <a:lstStyle/>
          <a:p>
            <a:endParaRPr lang="es-ES"/>
          </a:p>
        </p:txBody>
      </p:sp>
    </p:spTree>
    <p:extLst>
      <p:ext uri="{BB962C8B-B14F-4D97-AF65-F5344CB8AC3E}">
        <p14:creationId xmlns:p14="http://schemas.microsoft.com/office/powerpoint/2010/main" val="349977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3</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dirty="0"/>
              <a:t>Rozdzielczość przetworników </a:t>
            </a:r>
            <a:r>
              <a:rPr lang="es-ES" dirty="0"/>
              <a:t>•</a:t>
            </a:r>
            <a:r>
              <a:rPr lang="pl-PL" dirty="0"/>
              <a:t> Dokładność przetworników </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t>Dokładność </a:t>
            </a:r>
            <a:r>
              <a:rPr lang="pl-PL" dirty="0">
                <a:solidFill>
                  <a:srgbClr val="2667FF"/>
                </a:solidFill>
              </a:rPr>
              <a:t>przetworników</a:t>
            </a:r>
            <a:r>
              <a:rPr lang="pl-PL" dirty="0"/>
              <a:t>  </a:t>
            </a:r>
            <a:endParaRPr lang="es-ES" dirty="0"/>
          </a:p>
        </p:txBody>
      </p:sp>
      <p:sp>
        <p:nvSpPr>
          <p:cNvPr id="6" name="CuadroTexto 5">
            <a:extLst>
              <a:ext uri="{FF2B5EF4-FFF2-40B4-BE49-F238E27FC236}">
                <a16:creationId xmlns:a16="http://schemas.microsoft.com/office/drawing/2014/main" id="{6151323C-314C-AB41-91AA-718CEBC69F7C}"/>
              </a:ext>
            </a:extLst>
          </p:cNvPr>
          <p:cNvSpPr txBox="1"/>
          <p:nvPr/>
        </p:nvSpPr>
        <p:spPr>
          <a:xfrm>
            <a:off x="270412" y="3071559"/>
            <a:ext cx="5440474" cy="1668598"/>
          </a:xfrm>
          <a:prstGeom prst="rect">
            <a:avLst/>
          </a:prstGeom>
          <a:noFill/>
        </p:spPr>
        <p:txBody>
          <a:bodyPr wrap="square" rtlCol="0">
            <a:spAutoFit/>
          </a:bodyPr>
          <a:lstStyle/>
          <a:p>
            <a:pPr>
              <a:lnSpc>
                <a:spcPct val="150000"/>
              </a:lnSpc>
            </a:pPr>
            <a:r>
              <a:rPr lang="pl-PL" sz="1400" dirty="0">
                <a:solidFill>
                  <a:schemeClr val="accent5"/>
                </a:solidFill>
              </a:rPr>
              <a:t>Dokładność ta jest wyrażona w bitach i odnosi się do liczby poziomów napięcia, które może rozpoznać i przetworzyć przetwornik. Im wyższa dokładność przetwornika, tym dokładniej można określić wartość sygnału analogowego, co oznacza mniejsze zniekształcenia sygnału na etapie przetwarzania.</a:t>
            </a:r>
            <a:endParaRPr lang="es-ES" sz="1400" dirty="0">
              <a:solidFill>
                <a:schemeClr val="accent5"/>
              </a:solidFill>
            </a:endParaRPr>
          </a:p>
        </p:txBody>
      </p:sp>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88482" y="2979130"/>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Obraz 9">
            <a:extLst>
              <a:ext uri="{FF2B5EF4-FFF2-40B4-BE49-F238E27FC236}">
                <a16:creationId xmlns:a16="http://schemas.microsoft.com/office/drawing/2014/main" id="{CB63AE42-6F0E-D699-F4D5-EBB930CCCEBB}"/>
              </a:ext>
            </a:extLst>
          </p:cNvPr>
          <p:cNvPicPr>
            <a:picLocks noChangeAspect="1"/>
          </p:cNvPicPr>
          <p:nvPr/>
        </p:nvPicPr>
        <p:blipFill>
          <a:blip r:embed="rId3"/>
          <a:stretch>
            <a:fillRect/>
          </a:stretch>
        </p:blipFill>
        <p:spPr>
          <a:xfrm>
            <a:off x="7812765" y="714904"/>
            <a:ext cx="2247257" cy="2013961"/>
          </a:xfrm>
          <a:prstGeom prst="rect">
            <a:avLst/>
          </a:prstGeom>
        </p:spPr>
      </p:pic>
      <p:pic>
        <p:nvPicPr>
          <p:cNvPr id="13" name="Obraz 12">
            <a:extLst>
              <a:ext uri="{FF2B5EF4-FFF2-40B4-BE49-F238E27FC236}">
                <a16:creationId xmlns:a16="http://schemas.microsoft.com/office/drawing/2014/main" id="{814529B8-267D-0CE4-1E93-145CD1925D1F}"/>
              </a:ext>
            </a:extLst>
          </p:cNvPr>
          <p:cNvPicPr>
            <a:picLocks noChangeAspect="1"/>
          </p:cNvPicPr>
          <p:nvPr/>
        </p:nvPicPr>
        <p:blipFill>
          <a:blip r:embed="rId4"/>
          <a:stretch>
            <a:fillRect/>
          </a:stretch>
        </p:blipFill>
        <p:spPr>
          <a:xfrm>
            <a:off x="7812765" y="3429000"/>
            <a:ext cx="2247257" cy="1946997"/>
          </a:xfrm>
          <a:prstGeom prst="rect">
            <a:avLst/>
          </a:prstGeom>
        </p:spPr>
      </p:pic>
      <p:sp>
        <p:nvSpPr>
          <p:cNvPr id="15" name="Forma libre 330">
            <a:extLst>
              <a:ext uri="{FF2B5EF4-FFF2-40B4-BE49-F238E27FC236}">
                <a16:creationId xmlns:a16="http://schemas.microsoft.com/office/drawing/2014/main" id="{80B1366B-A29D-A0E7-697E-A995B9E5349D}"/>
              </a:ext>
            </a:extLst>
          </p:cNvPr>
          <p:cNvSpPr/>
          <p:nvPr/>
        </p:nvSpPr>
        <p:spPr>
          <a:xfrm>
            <a:off x="6716421" y="1436328"/>
            <a:ext cx="406962" cy="385648"/>
          </a:xfrm>
          <a:custGeom>
            <a:avLst/>
            <a:gdLst>
              <a:gd name="connsiteX0" fmla="*/ 5337315 w 5819775"/>
              <a:gd name="connsiteY0" fmla="*/ 15907 h 5514975"/>
              <a:gd name="connsiteX1" fmla="*/ 4516860 w 5819775"/>
              <a:gd name="connsiteY1" fmla="*/ 15907 h 5514975"/>
              <a:gd name="connsiteX2" fmla="*/ 4016912 w 5819775"/>
              <a:gd name="connsiteY2" fmla="*/ 515855 h 5514975"/>
              <a:gd name="connsiteX3" fmla="*/ 4016912 w 5819775"/>
              <a:gd name="connsiteY3" fmla="*/ 539010 h 5514975"/>
              <a:gd name="connsiteX4" fmla="*/ 3759346 w 5819775"/>
              <a:gd name="connsiteY4" fmla="*/ 273482 h 5514975"/>
              <a:gd name="connsiteX5" fmla="*/ 3032941 w 5819775"/>
              <a:gd name="connsiteY5" fmla="*/ 0 h 5514975"/>
              <a:gd name="connsiteX6" fmla="*/ 1187996 w 5819775"/>
              <a:gd name="connsiteY6" fmla="*/ 0 h 5514975"/>
              <a:gd name="connsiteX7" fmla="*/ 593998 w 5819775"/>
              <a:gd name="connsiteY7" fmla="*/ 242373 h 5514975"/>
              <a:gd name="connsiteX8" fmla="*/ 265528 w 5819775"/>
              <a:gd name="connsiteY8" fmla="*/ 586035 h 5514975"/>
              <a:gd name="connsiteX9" fmla="*/ 0 w 5819775"/>
              <a:gd name="connsiteY9" fmla="*/ 1273369 h 5514975"/>
              <a:gd name="connsiteX10" fmla="*/ 0 w 5819775"/>
              <a:gd name="connsiteY10" fmla="*/ 2750049 h 5514975"/>
              <a:gd name="connsiteX11" fmla="*/ 0 w 5819775"/>
              <a:gd name="connsiteY11" fmla="*/ 2765965 h 5514975"/>
              <a:gd name="connsiteX12" fmla="*/ 133121 w 5819775"/>
              <a:gd name="connsiteY12" fmla="*/ 3070565 h 5514975"/>
              <a:gd name="connsiteX13" fmla="*/ 344386 w 5819775"/>
              <a:gd name="connsiteY13" fmla="*/ 3289068 h 5514975"/>
              <a:gd name="connsiteX14" fmla="*/ 782107 w 5819775"/>
              <a:gd name="connsiteY14" fmla="*/ 3500333 h 5514975"/>
              <a:gd name="connsiteX15" fmla="*/ 1633680 w 5819775"/>
              <a:gd name="connsiteY15" fmla="*/ 3500333 h 5514975"/>
              <a:gd name="connsiteX16" fmla="*/ 1633680 w 5819775"/>
              <a:gd name="connsiteY16" fmla="*/ 3531442 h 5514975"/>
              <a:gd name="connsiteX17" fmla="*/ 1633680 w 5819775"/>
              <a:gd name="connsiteY17" fmla="*/ 5251218 h 5514975"/>
              <a:gd name="connsiteX18" fmla="*/ 1633680 w 5819775"/>
              <a:gd name="connsiteY18" fmla="*/ 5267135 h 5514975"/>
              <a:gd name="connsiteX19" fmla="*/ 1915125 w 5819775"/>
              <a:gd name="connsiteY19" fmla="*/ 5517471 h 5514975"/>
              <a:gd name="connsiteX20" fmla="*/ 2438219 w 5819775"/>
              <a:gd name="connsiteY20" fmla="*/ 5517471 h 5514975"/>
              <a:gd name="connsiteX21" fmla="*/ 2734856 w 5819775"/>
              <a:gd name="connsiteY21" fmla="*/ 5275098 h 5514975"/>
              <a:gd name="connsiteX22" fmla="*/ 3031493 w 5819775"/>
              <a:gd name="connsiteY22" fmla="*/ 4197068 h 5514975"/>
              <a:gd name="connsiteX23" fmla="*/ 4008225 w 5819775"/>
              <a:gd name="connsiteY23" fmla="*/ 3181264 h 5514975"/>
              <a:gd name="connsiteX24" fmla="*/ 4508173 w 5819775"/>
              <a:gd name="connsiteY24" fmla="*/ 3618986 h 5514975"/>
              <a:gd name="connsiteX25" fmla="*/ 5328628 w 5819775"/>
              <a:gd name="connsiteY25" fmla="*/ 3618986 h 5514975"/>
              <a:gd name="connsiteX26" fmla="*/ 5828567 w 5819775"/>
              <a:gd name="connsiteY26" fmla="*/ 3119047 h 5514975"/>
              <a:gd name="connsiteX27" fmla="*/ 5828567 w 5819775"/>
              <a:gd name="connsiteY27" fmla="*/ 539734 h 5514975"/>
              <a:gd name="connsiteX28" fmla="*/ 5337315 w 5819775"/>
              <a:gd name="connsiteY28" fmla="*/ 15907 h 5514975"/>
              <a:gd name="connsiteX29" fmla="*/ 2805760 w 5819775"/>
              <a:gd name="connsiteY29" fmla="*/ 4008949 h 5514975"/>
              <a:gd name="connsiteX30" fmla="*/ 2766689 w 5819775"/>
              <a:gd name="connsiteY30" fmla="*/ 4071166 h 5514975"/>
              <a:gd name="connsiteX31" fmla="*/ 2462089 w 5819775"/>
              <a:gd name="connsiteY31" fmla="*/ 5181029 h 5514975"/>
              <a:gd name="connsiteX32" fmla="*/ 2446173 w 5819775"/>
              <a:gd name="connsiteY32" fmla="*/ 5212138 h 5514975"/>
              <a:gd name="connsiteX33" fmla="*/ 1930308 w 5819775"/>
              <a:gd name="connsiteY33" fmla="*/ 5212138 h 5514975"/>
              <a:gd name="connsiteX34" fmla="*/ 1930308 w 5819775"/>
              <a:gd name="connsiteY34" fmla="*/ 3516963 h 5514975"/>
              <a:gd name="connsiteX35" fmla="*/ 1695888 w 5819775"/>
              <a:gd name="connsiteY35" fmla="*/ 3196447 h 5514975"/>
              <a:gd name="connsiteX36" fmla="*/ 1672733 w 5819775"/>
              <a:gd name="connsiteY36" fmla="*/ 3196447 h 5514975"/>
              <a:gd name="connsiteX37" fmla="*/ 797290 w 5819775"/>
              <a:gd name="connsiteY37" fmla="*/ 3196447 h 5514975"/>
              <a:gd name="connsiteX38" fmla="*/ 562870 w 5819775"/>
              <a:gd name="connsiteY38" fmla="*/ 3079242 h 5514975"/>
              <a:gd name="connsiteX39" fmla="*/ 344367 w 5819775"/>
              <a:gd name="connsiteY39" fmla="*/ 2860739 h 5514975"/>
              <a:gd name="connsiteX40" fmla="*/ 289379 w 5819775"/>
              <a:gd name="connsiteY40" fmla="*/ 2735571 h 5514975"/>
              <a:gd name="connsiteX41" fmla="*/ 289379 w 5819775"/>
              <a:gd name="connsiteY41" fmla="*/ 1274093 h 5514975"/>
              <a:gd name="connsiteX42" fmla="*/ 476764 w 5819775"/>
              <a:gd name="connsiteY42" fmla="*/ 782107 h 5514975"/>
              <a:gd name="connsiteX43" fmla="*/ 797281 w 5819775"/>
              <a:gd name="connsiteY43" fmla="*/ 446399 h 5514975"/>
              <a:gd name="connsiteX44" fmla="*/ 1180014 w 5819775"/>
              <a:gd name="connsiteY44" fmla="*/ 290122 h 5514975"/>
              <a:gd name="connsiteX45" fmla="*/ 3024235 w 5819775"/>
              <a:gd name="connsiteY45" fmla="*/ 290122 h 5514975"/>
              <a:gd name="connsiteX46" fmla="*/ 3548053 w 5819775"/>
              <a:gd name="connsiteY46" fmla="*/ 477507 h 5514975"/>
              <a:gd name="connsiteX47" fmla="*/ 4008930 w 5819775"/>
              <a:gd name="connsiteY47" fmla="*/ 962254 h 5514975"/>
              <a:gd name="connsiteX48" fmla="*/ 4008930 w 5819775"/>
              <a:gd name="connsiteY48" fmla="*/ 2759450 h 5514975"/>
              <a:gd name="connsiteX49" fmla="*/ 2805760 w 5819775"/>
              <a:gd name="connsiteY49" fmla="*/ 4008949 h 5514975"/>
              <a:gd name="connsiteX50" fmla="*/ 5548580 w 5819775"/>
              <a:gd name="connsiteY50" fmla="*/ 3102397 h 5514975"/>
              <a:gd name="connsiteX51" fmla="*/ 5337315 w 5819775"/>
              <a:gd name="connsiteY51" fmla="*/ 3313662 h 5514975"/>
              <a:gd name="connsiteX52" fmla="*/ 4516860 w 5819775"/>
              <a:gd name="connsiteY52" fmla="*/ 3313662 h 5514975"/>
              <a:gd name="connsiteX53" fmla="*/ 4305596 w 5819775"/>
              <a:gd name="connsiteY53" fmla="*/ 3102397 h 5514975"/>
              <a:gd name="connsiteX54" fmla="*/ 4305596 w 5819775"/>
              <a:gd name="connsiteY54" fmla="*/ 2820953 h 5514975"/>
              <a:gd name="connsiteX55" fmla="*/ 4305596 w 5819775"/>
              <a:gd name="connsiteY55" fmla="*/ 2812990 h 5514975"/>
              <a:gd name="connsiteX56" fmla="*/ 4313558 w 5819775"/>
              <a:gd name="connsiteY56" fmla="*/ 914505 h 5514975"/>
              <a:gd name="connsiteX57" fmla="*/ 4305596 w 5819775"/>
              <a:gd name="connsiteY57" fmla="*/ 859517 h 5514975"/>
              <a:gd name="connsiteX58" fmla="*/ 4305596 w 5819775"/>
              <a:gd name="connsiteY58" fmla="*/ 523808 h 5514975"/>
              <a:gd name="connsiteX59" fmla="*/ 4516860 w 5819775"/>
              <a:gd name="connsiteY59" fmla="*/ 312544 h 5514975"/>
              <a:gd name="connsiteX60" fmla="*/ 5337315 w 5819775"/>
              <a:gd name="connsiteY60" fmla="*/ 312544 h 5514975"/>
              <a:gd name="connsiteX61" fmla="*/ 5548580 w 5819775"/>
              <a:gd name="connsiteY61" fmla="*/ 523808 h 5514975"/>
              <a:gd name="connsiteX62" fmla="*/ 5548580 w 5819775"/>
              <a:gd name="connsiteY62" fmla="*/ 3102397 h 5514975"/>
              <a:gd name="connsiteX63" fmla="*/ 5071787 w 5819775"/>
              <a:gd name="connsiteY63" fmla="*/ 2704462 h 5514975"/>
              <a:gd name="connsiteX64" fmla="*/ 4915510 w 5819775"/>
              <a:gd name="connsiteY64" fmla="*/ 2860739 h 5514975"/>
              <a:gd name="connsiteX65" fmla="*/ 4759233 w 5819775"/>
              <a:gd name="connsiteY65" fmla="*/ 2704462 h 5514975"/>
              <a:gd name="connsiteX66" fmla="*/ 4915510 w 5819775"/>
              <a:gd name="connsiteY66" fmla="*/ 2548185 h 5514975"/>
              <a:gd name="connsiteX67" fmla="*/ 5071787 w 5819775"/>
              <a:gd name="connsiteY67" fmla="*/ 2704462 h 551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819775" h="5514975">
                <a:moveTo>
                  <a:pt x="5337315" y="15907"/>
                </a:moveTo>
                <a:lnTo>
                  <a:pt x="4516860" y="15907"/>
                </a:lnTo>
                <a:cubicBezTo>
                  <a:pt x="4235415" y="15907"/>
                  <a:pt x="4016912" y="242364"/>
                  <a:pt x="4016912" y="515855"/>
                </a:cubicBezTo>
                <a:lnTo>
                  <a:pt x="4016912" y="539010"/>
                </a:lnTo>
                <a:lnTo>
                  <a:pt x="3759346" y="273482"/>
                </a:lnTo>
                <a:cubicBezTo>
                  <a:pt x="3697129" y="211265"/>
                  <a:pt x="3454746" y="0"/>
                  <a:pt x="3032941" y="0"/>
                </a:cubicBezTo>
                <a:lnTo>
                  <a:pt x="1187996" y="0"/>
                </a:lnTo>
                <a:cubicBezTo>
                  <a:pt x="1125779" y="0"/>
                  <a:pt x="813216" y="15916"/>
                  <a:pt x="593998" y="242373"/>
                </a:cubicBezTo>
                <a:lnTo>
                  <a:pt x="265528" y="586035"/>
                </a:lnTo>
                <a:cubicBezTo>
                  <a:pt x="187385" y="672132"/>
                  <a:pt x="0" y="914505"/>
                  <a:pt x="0" y="1273369"/>
                </a:cubicBezTo>
                <a:lnTo>
                  <a:pt x="0" y="2750049"/>
                </a:lnTo>
                <a:cubicBezTo>
                  <a:pt x="0" y="2758011"/>
                  <a:pt x="0" y="2758011"/>
                  <a:pt x="0" y="2765965"/>
                </a:cubicBezTo>
                <a:cubicBezTo>
                  <a:pt x="7963" y="2883170"/>
                  <a:pt x="54988" y="2984468"/>
                  <a:pt x="133121" y="3070565"/>
                </a:cubicBezTo>
                <a:lnTo>
                  <a:pt x="344386" y="3289068"/>
                </a:lnTo>
                <a:cubicBezTo>
                  <a:pt x="508625" y="3461261"/>
                  <a:pt x="680095" y="3492370"/>
                  <a:pt x="782107" y="3500333"/>
                </a:cubicBezTo>
                <a:lnTo>
                  <a:pt x="1633680" y="3500333"/>
                </a:lnTo>
                <a:cubicBezTo>
                  <a:pt x="1633680" y="3508296"/>
                  <a:pt x="1633680" y="3516249"/>
                  <a:pt x="1633680" y="3531442"/>
                </a:cubicBezTo>
                <a:lnTo>
                  <a:pt x="1633680" y="5251218"/>
                </a:lnTo>
                <a:cubicBezTo>
                  <a:pt x="1633680" y="5259181"/>
                  <a:pt x="1633680" y="5259181"/>
                  <a:pt x="1633680" y="5267135"/>
                </a:cubicBezTo>
                <a:cubicBezTo>
                  <a:pt x="1649597" y="5415458"/>
                  <a:pt x="1758849" y="5517471"/>
                  <a:pt x="1915125" y="5517471"/>
                </a:cubicBezTo>
                <a:lnTo>
                  <a:pt x="2438219" y="5517471"/>
                </a:lnTo>
                <a:cubicBezTo>
                  <a:pt x="2617651" y="5517471"/>
                  <a:pt x="2711701" y="5369147"/>
                  <a:pt x="2734856" y="5275098"/>
                </a:cubicBezTo>
                <a:lnTo>
                  <a:pt x="3031493" y="4197068"/>
                </a:lnTo>
                <a:lnTo>
                  <a:pt x="4008225" y="3181264"/>
                </a:lnTo>
                <a:cubicBezTo>
                  <a:pt x="4039334" y="3431601"/>
                  <a:pt x="4250598" y="3618986"/>
                  <a:pt x="4508173" y="3618986"/>
                </a:cubicBezTo>
                <a:lnTo>
                  <a:pt x="5328628" y="3618986"/>
                </a:lnTo>
                <a:cubicBezTo>
                  <a:pt x="5610073" y="3618986"/>
                  <a:pt x="5828567" y="3392529"/>
                  <a:pt x="5828567" y="3119047"/>
                </a:cubicBezTo>
                <a:lnTo>
                  <a:pt x="5828567" y="539734"/>
                </a:lnTo>
                <a:cubicBezTo>
                  <a:pt x="5837263" y="243088"/>
                  <a:pt x="5618760" y="15907"/>
                  <a:pt x="5337315" y="15907"/>
                </a:cubicBezTo>
                <a:close/>
                <a:moveTo>
                  <a:pt x="2805760" y="4008949"/>
                </a:moveTo>
                <a:cubicBezTo>
                  <a:pt x="2789844" y="4024865"/>
                  <a:pt x="2774652" y="4048020"/>
                  <a:pt x="2766689" y="4071166"/>
                </a:cubicBezTo>
                <a:lnTo>
                  <a:pt x="2462089" y="5181029"/>
                </a:lnTo>
                <a:cubicBezTo>
                  <a:pt x="2462089" y="5188991"/>
                  <a:pt x="2446173" y="5204184"/>
                  <a:pt x="2446173" y="5212138"/>
                </a:cubicBezTo>
                <a:lnTo>
                  <a:pt x="1930308" y="5212138"/>
                </a:lnTo>
                <a:lnTo>
                  <a:pt x="1930308" y="3516963"/>
                </a:lnTo>
                <a:cubicBezTo>
                  <a:pt x="1930308" y="3313662"/>
                  <a:pt x="1805140" y="3220327"/>
                  <a:pt x="1695888" y="3196447"/>
                </a:cubicBezTo>
                <a:cubicBezTo>
                  <a:pt x="1687925" y="3196447"/>
                  <a:pt x="1679972" y="3196447"/>
                  <a:pt x="1672733" y="3196447"/>
                </a:cubicBezTo>
                <a:lnTo>
                  <a:pt x="797290" y="3196447"/>
                </a:lnTo>
                <a:cubicBezTo>
                  <a:pt x="750265" y="3196447"/>
                  <a:pt x="648967" y="3173292"/>
                  <a:pt x="562870" y="3079242"/>
                </a:cubicBezTo>
                <a:lnTo>
                  <a:pt x="344367" y="2860739"/>
                </a:lnTo>
                <a:cubicBezTo>
                  <a:pt x="313258" y="2829630"/>
                  <a:pt x="289379" y="2782595"/>
                  <a:pt x="289379" y="2735571"/>
                </a:cubicBezTo>
                <a:lnTo>
                  <a:pt x="289379" y="1274093"/>
                </a:lnTo>
                <a:cubicBezTo>
                  <a:pt x="289379" y="1008564"/>
                  <a:pt x="437702" y="828408"/>
                  <a:pt x="476764" y="782107"/>
                </a:cubicBezTo>
                <a:lnTo>
                  <a:pt x="797281" y="446399"/>
                </a:lnTo>
                <a:cubicBezTo>
                  <a:pt x="937641" y="298075"/>
                  <a:pt x="1156868" y="290122"/>
                  <a:pt x="1180014" y="290122"/>
                </a:cubicBezTo>
                <a:lnTo>
                  <a:pt x="3024235" y="290122"/>
                </a:lnTo>
                <a:cubicBezTo>
                  <a:pt x="3344751" y="290122"/>
                  <a:pt x="3516221" y="446399"/>
                  <a:pt x="3548053" y="477507"/>
                </a:cubicBezTo>
                <a:lnTo>
                  <a:pt x="4008930" y="962254"/>
                </a:lnTo>
                <a:lnTo>
                  <a:pt x="4008930" y="2759450"/>
                </a:lnTo>
                <a:lnTo>
                  <a:pt x="2805760" y="4008949"/>
                </a:lnTo>
                <a:close/>
                <a:moveTo>
                  <a:pt x="5548580" y="3102397"/>
                </a:moveTo>
                <a:cubicBezTo>
                  <a:pt x="5548580" y="3219602"/>
                  <a:pt x="5454520" y="3313662"/>
                  <a:pt x="5337315" y="3313662"/>
                </a:cubicBezTo>
                <a:lnTo>
                  <a:pt x="4516860" y="3313662"/>
                </a:lnTo>
                <a:cubicBezTo>
                  <a:pt x="4399655" y="3313662"/>
                  <a:pt x="4305596" y="3219602"/>
                  <a:pt x="4305596" y="3102397"/>
                </a:cubicBezTo>
                <a:lnTo>
                  <a:pt x="4305596" y="2820953"/>
                </a:lnTo>
                <a:cubicBezTo>
                  <a:pt x="4305596" y="2820953"/>
                  <a:pt x="4305596" y="2820953"/>
                  <a:pt x="4305596" y="2812990"/>
                </a:cubicBezTo>
                <a:lnTo>
                  <a:pt x="4313558" y="914505"/>
                </a:lnTo>
                <a:cubicBezTo>
                  <a:pt x="4313558" y="898589"/>
                  <a:pt x="4313558" y="875433"/>
                  <a:pt x="4305596" y="859517"/>
                </a:cubicBezTo>
                <a:lnTo>
                  <a:pt x="4305596" y="523808"/>
                </a:lnTo>
                <a:cubicBezTo>
                  <a:pt x="4305596" y="406603"/>
                  <a:pt x="4399655" y="312544"/>
                  <a:pt x="4516860" y="312544"/>
                </a:cubicBezTo>
                <a:lnTo>
                  <a:pt x="5337315" y="312544"/>
                </a:lnTo>
                <a:cubicBezTo>
                  <a:pt x="5454520" y="312544"/>
                  <a:pt x="5548580" y="406603"/>
                  <a:pt x="5548580" y="523808"/>
                </a:cubicBezTo>
                <a:lnTo>
                  <a:pt x="5548580" y="3102397"/>
                </a:lnTo>
                <a:close/>
                <a:moveTo>
                  <a:pt x="5071787" y="2704462"/>
                </a:moveTo>
                <a:cubicBezTo>
                  <a:pt x="5071787" y="2790558"/>
                  <a:pt x="5001607" y="2860739"/>
                  <a:pt x="4915510" y="2860739"/>
                </a:cubicBezTo>
                <a:cubicBezTo>
                  <a:pt x="4829413" y="2860739"/>
                  <a:pt x="4759233" y="2790558"/>
                  <a:pt x="4759233" y="2704462"/>
                </a:cubicBezTo>
                <a:cubicBezTo>
                  <a:pt x="4759233" y="2618366"/>
                  <a:pt x="4829413" y="2548185"/>
                  <a:pt x="4915510" y="2548185"/>
                </a:cubicBezTo>
                <a:cubicBezTo>
                  <a:pt x="5001607" y="2548185"/>
                  <a:pt x="5071787" y="2618366"/>
                  <a:pt x="5071787" y="2704462"/>
                </a:cubicBezTo>
                <a:close/>
              </a:path>
            </a:pathLst>
          </a:custGeom>
          <a:solidFill>
            <a:srgbClr val="2667FF"/>
          </a:solidFill>
          <a:ln w="9525" cap="flat">
            <a:noFill/>
            <a:prstDash val="solid"/>
            <a:miter/>
          </a:ln>
        </p:spPr>
        <p:txBody>
          <a:bodyPr rtlCol="0" anchor="ctr"/>
          <a:lstStyle/>
          <a:p>
            <a:endParaRPr lang="es-ES"/>
          </a:p>
        </p:txBody>
      </p:sp>
      <p:sp>
        <p:nvSpPr>
          <p:cNvPr id="16" name="Forma libre 338">
            <a:extLst>
              <a:ext uri="{FF2B5EF4-FFF2-40B4-BE49-F238E27FC236}">
                <a16:creationId xmlns:a16="http://schemas.microsoft.com/office/drawing/2014/main" id="{011E2513-6A97-4677-F7C0-8CF719B443D1}"/>
              </a:ext>
            </a:extLst>
          </p:cNvPr>
          <p:cNvSpPr/>
          <p:nvPr/>
        </p:nvSpPr>
        <p:spPr>
          <a:xfrm>
            <a:off x="6691302" y="4152716"/>
            <a:ext cx="427435" cy="385649"/>
          </a:xfrm>
          <a:custGeom>
            <a:avLst/>
            <a:gdLst>
              <a:gd name="connsiteX0" fmla="*/ 1084507 w 5819775"/>
              <a:gd name="connsiteY0" fmla="*/ 2785320 h 5476875"/>
              <a:gd name="connsiteX1" fmla="*/ 928440 w 5819775"/>
              <a:gd name="connsiteY1" fmla="*/ 2941387 h 5476875"/>
              <a:gd name="connsiteX2" fmla="*/ 772373 w 5819775"/>
              <a:gd name="connsiteY2" fmla="*/ 2785320 h 5476875"/>
              <a:gd name="connsiteX3" fmla="*/ 928440 w 5819775"/>
              <a:gd name="connsiteY3" fmla="*/ 2629253 h 5476875"/>
              <a:gd name="connsiteX4" fmla="*/ 1084507 w 5819775"/>
              <a:gd name="connsiteY4" fmla="*/ 2785320 h 5476875"/>
              <a:gd name="connsiteX5" fmla="*/ 5828576 w 5819775"/>
              <a:gd name="connsiteY5" fmla="*/ 2738362 h 5476875"/>
              <a:gd name="connsiteX6" fmla="*/ 5828576 w 5819775"/>
              <a:gd name="connsiteY6" fmla="*/ 4213022 h 5476875"/>
              <a:gd name="connsiteX7" fmla="*/ 5563410 w 5819775"/>
              <a:gd name="connsiteY7" fmla="*/ 4899413 h 5476875"/>
              <a:gd name="connsiteX8" fmla="*/ 5235388 w 5819775"/>
              <a:gd name="connsiteY8" fmla="*/ 5242608 h 5476875"/>
              <a:gd name="connsiteX9" fmla="*/ 4642199 w 5819775"/>
              <a:gd name="connsiteY9" fmla="*/ 5484648 h 5476875"/>
              <a:gd name="connsiteX10" fmla="*/ 4642199 w 5819775"/>
              <a:gd name="connsiteY10" fmla="*/ 5484648 h 5476875"/>
              <a:gd name="connsiteX11" fmla="*/ 2809161 w 5819775"/>
              <a:gd name="connsiteY11" fmla="*/ 5484648 h 5476875"/>
              <a:gd name="connsiteX12" fmla="*/ 2083746 w 5819775"/>
              <a:gd name="connsiteY12" fmla="*/ 5211537 h 5476875"/>
              <a:gd name="connsiteX13" fmla="*/ 1826533 w 5819775"/>
              <a:gd name="connsiteY13" fmla="*/ 4946371 h 5476875"/>
              <a:gd name="connsiteX14" fmla="*/ 1826533 w 5819775"/>
              <a:gd name="connsiteY14" fmla="*/ 4969488 h 5476875"/>
              <a:gd name="connsiteX15" fmla="*/ 1327271 w 5819775"/>
              <a:gd name="connsiteY15" fmla="*/ 5468751 h 5476875"/>
              <a:gd name="connsiteX16" fmla="*/ 499262 w 5819775"/>
              <a:gd name="connsiteY16" fmla="*/ 5468751 h 5476875"/>
              <a:gd name="connsiteX17" fmla="*/ 0 w 5819775"/>
              <a:gd name="connsiteY17" fmla="*/ 4969507 h 5476875"/>
              <a:gd name="connsiteX18" fmla="*/ 0 w 5819775"/>
              <a:gd name="connsiteY18" fmla="*/ 2395166 h 5476875"/>
              <a:gd name="connsiteX19" fmla="*/ 499262 w 5819775"/>
              <a:gd name="connsiteY19" fmla="*/ 1895904 h 5476875"/>
              <a:gd name="connsiteX20" fmla="*/ 1318603 w 5819775"/>
              <a:gd name="connsiteY20" fmla="*/ 1895904 h 5476875"/>
              <a:gd name="connsiteX21" fmla="*/ 1817865 w 5819775"/>
              <a:gd name="connsiteY21" fmla="*/ 2333025 h 5476875"/>
              <a:gd name="connsiteX22" fmla="*/ 2793273 w 5819775"/>
              <a:gd name="connsiteY22" fmla="*/ 1318603 h 5476875"/>
              <a:gd name="connsiteX23" fmla="*/ 3089510 w 5819775"/>
              <a:gd name="connsiteY23" fmla="*/ 242049 h 5476875"/>
              <a:gd name="connsiteX24" fmla="*/ 3385747 w 5819775"/>
              <a:gd name="connsiteY24" fmla="*/ 0 h 5476875"/>
              <a:gd name="connsiteX25" fmla="*/ 3908850 w 5819775"/>
              <a:gd name="connsiteY25" fmla="*/ 0 h 5476875"/>
              <a:gd name="connsiteX26" fmla="*/ 4189914 w 5819775"/>
              <a:gd name="connsiteY26" fmla="*/ 249993 h 5476875"/>
              <a:gd name="connsiteX27" fmla="*/ 4189914 w 5819775"/>
              <a:gd name="connsiteY27" fmla="*/ 265890 h 5476875"/>
              <a:gd name="connsiteX28" fmla="*/ 4189914 w 5819775"/>
              <a:gd name="connsiteY28" fmla="*/ 1982600 h 5476875"/>
              <a:gd name="connsiteX29" fmla="*/ 4189914 w 5819775"/>
              <a:gd name="connsiteY29" fmla="*/ 2013671 h 5476875"/>
              <a:gd name="connsiteX30" fmla="*/ 5040326 w 5819775"/>
              <a:gd name="connsiteY30" fmla="*/ 2013671 h 5476875"/>
              <a:gd name="connsiteX31" fmla="*/ 5477447 w 5819775"/>
              <a:gd name="connsiteY31" fmla="*/ 2224650 h 5476875"/>
              <a:gd name="connsiteX32" fmla="*/ 5688426 w 5819775"/>
              <a:gd name="connsiteY32" fmla="*/ 2442848 h 5476875"/>
              <a:gd name="connsiteX33" fmla="*/ 5821366 w 5819775"/>
              <a:gd name="connsiteY33" fmla="*/ 2747029 h 5476875"/>
              <a:gd name="connsiteX34" fmla="*/ 5828576 w 5819775"/>
              <a:gd name="connsiteY34" fmla="*/ 2738362 h 5476875"/>
              <a:gd name="connsiteX35" fmla="*/ 1536802 w 5819775"/>
              <a:gd name="connsiteY35" fmla="*/ 4970231 h 5476875"/>
              <a:gd name="connsiteX36" fmla="*/ 1536802 w 5819775"/>
              <a:gd name="connsiteY36" fmla="*/ 4634980 h 5476875"/>
              <a:gd name="connsiteX37" fmla="*/ 1528858 w 5819775"/>
              <a:gd name="connsiteY37" fmla="*/ 4580068 h 5476875"/>
              <a:gd name="connsiteX38" fmla="*/ 1536802 w 5819775"/>
              <a:gd name="connsiteY38" fmla="*/ 2684174 h 5476875"/>
              <a:gd name="connsiteX39" fmla="*/ 1536802 w 5819775"/>
              <a:gd name="connsiteY39" fmla="*/ 2676230 h 5476875"/>
              <a:gd name="connsiteX40" fmla="*/ 1536802 w 5819775"/>
              <a:gd name="connsiteY40" fmla="*/ 2395166 h 5476875"/>
              <a:gd name="connsiteX41" fmla="*/ 1325823 w 5819775"/>
              <a:gd name="connsiteY41" fmla="*/ 2184187 h 5476875"/>
              <a:gd name="connsiteX42" fmla="*/ 499262 w 5819775"/>
              <a:gd name="connsiteY42" fmla="*/ 2184187 h 5476875"/>
              <a:gd name="connsiteX43" fmla="*/ 288284 w 5819775"/>
              <a:gd name="connsiteY43" fmla="*/ 2395166 h 5476875"/>
              <a:gd name="connsiteX44" fmla="*/ 288284 w 5819775"/>
              <a:gd name="connsiteY44" fmla="*/ 4970231 h 5476875"/>
              <a:gd name="connsiteX45" fmla="*/ 499262 w 5819775"/>
              <a:gd name="connsiteY45" fmla="*/ 5181210 h 5476875"/>
              <a:gd name="connsiteX46" fmla="*/ 1318603 w 5819775"/>
              <a:gd name="connsiteY46" fmla="*/ 5181210 h 5476875"/>
              <a:gd name="connsiteX47" fmla="*/ 1536802 w 5819775"/>
              <a:gd name="connsiteY47" fmla="*/ 4970231 h 5476875"/>
              <a:gd name="connsiteX48" fmla="*/ 5540293 w 5819775"/>
              <a:gd name="connsiteY48" fmla="*/ 2746305 h 5476875"/>
              <a:gd name="connsiteX49" fmla="*/ 5485381 w 5819775"/>
              <a:gd name="connsiteY49" fmla="*/ 2621309 h 5476875"/>
              <a:gd name="connsiteX50" fmla="*/ 5274402 w 5819775"/>
              <a:gd name="connsiteY50" fmla="*/ 2403110 h 5476875"/>
              <a:gd name="connsiteX51" fmla="*/ 5040307 w 5819775"/>
              <a:gd name="connsiteY51" fmla="*/ 2286057 h 5476875"/>
              <a:gd name="connsiteX52" fmla="*/ 4166054 w 5819775"/>
              <a:gd name="connsiteY52" fmla="*/ 2286057 h 5476875"/>
              <a:gd name="connsiteX53" fmla="*/ 4142937 w 5819775"/>
              <a:gd name="connsiteY53" fmla="*/ 2286057 h 5476875"/>
              <a:gd name="connsiteX54" fmla="*/ 3908841 w 5819775"/>
              <a:gd name="connsiteY54" fmla="*/ 1965979 h 5476875"/>
              <a:gd name="connsiteX55" fmla="*/ 3908841 w 5819775"/>
              <a:gd name="connsiteY55" fmla="*/ 280340 h 5476875"/>
              <a:gd name="connsiteX56" fmla="*/ 3394405 w 5819775"/>
              <a:gd name="connsiteY56" fmla="*/ 280340 h 5476875"/>
              <a:gd name="connsiteX57" fmla="*/ 3378508 w 5819775"/>
              <a:gd name="connsiteY57" fmla="*/ 311410 h 5476875"/>
              <a:gd name="connsiteX58" fmla="*/ 3066383 w 5819775"/>
              <a:gd name="connsiteY58" fmla="*/ 1419758 h 5476875"/>
              <a:gd name="connsiteX59" fmla="*/ 3027369 w 5819775"/>
              <a:gd name="connsiteY59" fmla="*/ 1481900 h 5476875"/>
              <a:gd name="connsiteX60" fmla="*/ 1825809 w 5819775"/>
              <a:gd name="connsiteY60" fmla="*/ 2738362 h 5476875"/>
              <a:gd name="connsiteX61" fmla="*/ 1825809 w 5819775"/>
              <a:gd name="connsiteY61" fmla="*/ 4533100 h 5476875"/>
              <a:gd name="connsiteX62" fmla="*/ 2286057 w 5819775"/>
              <a:gd name="connsiteY62" fmla="*/ 5017189 h 5476875"/>
              <a:gd name="connsiteX63" fmla="*/ 2809161 w 5819775"/>
              <a:gd name="connsiteY63" fmla="*/ 5204327 h 5476875"/>
              <a:gd name="connsiteX64" fmla="*/ 4650867 w 5819775"/>
              <a:gd name="connsiteY64" fmla="*/ 5204327 h 5476875"/>
              <a:gd name="connsiteX65" fmla="*/ 5041030 w 5819775"/>
              <a:gd name="connsiteY65" fmla="*/ 5048260 h 5476875"/>
              <a:gd name="connsiteX66" fmla="*/ 5361108 w 5819775"/>
              <a:gd name="connsiteY66" fmla="*/ 4713008 h 5476875"/>
              <a:gd name="connsiteX67" fmla="*/ 5548237 w 5819775"/>
              <a:gd name="connsiteY67" fmla="*/ 4221690 h 5476875"/>
              <a:gd name="connsiteX68" fmla="*/ 5548237 w 5819775"/>
              <a:gd name="connsiteY68" fmla="*/ 2746305 h 5476875"/>
              <a:gd name="connsiteX69" fmla="*/ 5540293 w 5819775"/>
              <a:gd name="connsiteY69" fmla="*/ 2746305 h 547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819775" h="5476875">
                <a:moveTo>
                  <a:pt x="1084507" y="2785320"/>
                </a:moveTo>
                <a:cubicBezTo>
                  <a:pt x="1084507" y="2871302"/>
                  <a:pt x="1014422" y="2941387"/>
                  <a:pt x="928440" y="2941387"/>
                </a:cubicBezTo>
                <a:cubicBezTo>
                  <a:pt x="842458" y="2941387"/>
                  <a:pt x="772373" y="2871302"/>
                  <a:pt x="772373" y="2785320"/>
                </a:cubicBezTo>
                <a:cubicBezTo>
                  <a:pt x="772373" y="2699337"/>
                  <a:pt x="842458" y="2629253"/>
                  <a:pt x="928440" y="2629253"/>
                </a:cubicBezTo>
                <a:cubicBezTo>
                  <a:pt x="1014422" y="2629253"/>
                  <a:pt x="1084507" y="2699347"/>
                  <a:pt x="1084507" y="2785320"/>
                </a:cubicBezTo>
                <a:close/>
                <a:moveTo>
                  <a:pt x="5828576" y="2738362"/>
                </a:moveTo>
                <a:lnTo>
                  <a:pt x="5828576" y="4213022"/>
                </a:lnTo>
                <a:cubicBezTo>
                  <a:pt x="5828576" y="4572115"/>
                  <a:pt x="5641448" y="4814164"/>
                  <a:pt x="5563410" y="4899413"/>
                </a:cubicBezTo>
                <a:lnTo>
                  <a:pt x="5235388" y="5242608"/>
                </a:lnTo>
                <a:cubicBezTo>
                  <a:pt x="5017189" y="5476704"/>
                  <a:pt x="4705055" y="5484648"/>
                  <a:pt x="4642199" y="5484648"/>
                </a:cubicBezTo>
                <a:lnTo>
                  <a:pt x="4642199" y="5484648"/>
                </a:lnTo>
                <a:lnTo>
                  <a:pt x="2809161" y="5484648"/>
                </a:lnTo>
                <a:cubicBezTo>
                  <a:pt x="2387927" y="5484648"/>
                  <a:pt x="2145887" y="5273669"/>
                  <a:pt x="2083746" y="5211537"/>
                </a:cubicBezTo>
                <a:lnTo>
                  <a:pt x="1826533" y="4946371"/>
                </a:lnTo>
                <a:lnTo>
                  <a:pt x="1826533" y="4969488"/>
                </a:lnTo>
                <a:cubicBezTo>
                  <a:pt x="1826533" y="5250552"/>
                  <a:pt x="1600381" y="5468751"/>
                  <a:pt x="1327271" y="5468751"/>
                </a:cubicBezTo>
                <a:lnTo>
                  <a:pt x="499262" y="5468751"/>
                </a:lnTo>
                <a:cubicBezTo>
                  <a:pt x="218199" y="5468770"/>
                  <a:pt x="0" y="5242617"/>
                  <a:pt x="0" y="4969507"/>
                </a:cubicBezTo>
                <a:lnTo>
                  <a:pt x="0" y="2395166"/>
                </a:lnTo>
                <a:cubicBezTo>
                  <a:pt x="0" y="2114102"/>
                  <a:pt x="226152" y="1895904"/>
                  <a:pt x="499262" y="1895904"/>
                </a:cubicBezTo>
                <a:lnTo>
                  <a:pt x="1318603" y="1895904"/>
                </a:lnTo>
                <a:cubicBezTo>
                  <a:pt x="1575816" y="1895904"/>
                  <a:pt x="1786795" y="2083032"/>
                  <a:pt x="1817865" y="2333025"/>
                </a:cubicBezTo>
                <a:lnTo>
                  <a:pt x="2793273" y="1318603"/>
                </a:lnTo>
                <a:lnTo>
                  <a:pt x="3089510" y="242049"/>
                </a:lnTo>
                <a:cubicBezTo>
                  <a:pt x="3112627" y="148123"/>
                  <a:pt x="3206563" y="0"/>
                  <a:pt x="3385747" y="0"/>
                </a:cubicBezTo>
                <a:lnTo>
                  <a:pt x="3908850" y="0"/>
                </a:lnTo>
                <a:cubicBezTo>
                  <a:pt x="4064918" y="0"/>
                  <a:pt x="4174017" y="93926"/>
                  <a:pt x="4189914" y="249993"/>
                </a:cubicBezTo>
                <a:cubicBezTo>
                  <a:pt x="4189914" y="257937"/>
                  <a:pt x="4189914" y="257937"/>
                  <a:pt x="4189914" y="265890"/>
                </a:cubicBezTo>
                <a:lnTo>
                  <a:pt x="4189914" y="1982600"/>
                </a:lnTo>
                <a:cubicBezTo>
                  <a:pt x="4189914" y="1998497"/>
                  <a:pt x="4189914" y="2005717"/>
                  <a:pt x="4189914" y="2013671"/>
                </a:cubicBezTo>
                <a:lnTo>
                  <a:pt x="5040326" y="2013671"/>
                </a:lnTo>
                <a:cubicBezTo>
                  <a:pt x="5141481" y="2021615"/>
                  <a:pt x="5313436" y="2052685"/>
                  <a:pt x="5477447" y="2224650"/>
                </a:cubicBezTo>
                <a:lnTo>
                  <a:pt x="5688426" y="2442848"/>
                </a:lnTo>
                <a:cubicBezTo>
                  <a:pt x="5766454" y="2528830"/>
                  <a:pt x="5813422" y="2629986"/>
                  <a:pt x="5821366" y="2747029"/>
                </a:cubicBezTo>
                <a:cubicBezTo>
                  <a:pt x="5828576" y="2730418"/>
                  <a:pt x="5828576" y="2738362"/>
                  <a:pt x="5828576" y="2738362"/>
                </a:cubicBezTo>
                <a:close/>
                <a:moveTo>
                  <a:pt x="1536802" y="4970231"/>
                </a:moveTo>
                <a:lnTo>
                  <a:pt x="1536802" y="4634980"/>
                </a:lnTo>
                <a:cubicBezTo>
                  <a:pt x="1528858" y="4619082"/>
                  <a:pt x="1528858" y="4595965"/>
                  <a:pt x="1528858" y="4580068"/>
                </a:cubicBezTo>
                <a:lnTo>
                  <a:pt x="1536802" y="2684174"/>
                </a:lnTo>
                <a:cubicBezTo>
                  <a:pt x="1536802" y="2684174"/>
                  <a:pt x="1536802" y="2684174"/>
                  <a:pt x="1536802" y="2676230"/>
                </a:cubicBezTo>
                <a:lnTo>
                  <a:pt x="1536802" y="2395166"/>
                </a:lnTo>
                <a:cubicBezTo>
                  <a:pt x="1536802" y="2278113"/>
                  <a:pt x="1442876" y="2184187"/>
                  <a:pt x="1325823" y="2184187"/>
                </a:cubicBezTo>
                <a:lnTo>
                  <a:pt x="499262" y="2184187"/>
                </a:lnTo>
                <a:cubicBezTo>
                  <a:pt x="382210" y="2184187"/>
                  <a:pt x="288284" y="2278113"/>
                  <a:pt x="288284" y="2395166"/>
                </a:cubicBezTo>
                <a:lnTo>
                  <a:pt x="288284" y="4970231"/>
                </a:lnTo>
                <a:cubicBezTo>
                  <a:pt x="288284" y="5087284"/>
                  <a:pt x="382210" y="5181210"/>
                  <a:pt x="499262" y="5181210"/>
                </a:cubicBezTo>
                <a:lnTo>
                  <a:pt x="1318603" y="5181210"/>
                </a:lnTo>
                <a:cubicBezTo>
                  <a:pt x="1443600" y="5180486"/>
                  <a:pt x="1536802" y="5087274"/>
                  <a:pt x="1536802" y="4970231"/>
                </a:cubicBezTo>
                <a:close/>
                <a:moveTo>
                  <a:pt x="5540293" y="2746305"/>
                </a:moveTo>
                <a:cubicBezTo>
                  <a:pt x="5532349" y="2699337"/>
                  <a:pt x="5517176" y="2660323"/>
                  <a:pt x="5485381" y="2621309"/>
                </a:cubicBezTo>
                <a:lnTo>
                  <a:pt x="5274402" y="2403110"/>
                </a:lnTo>
                <a:cubicBezTo>
                  <a:pt x="5180476" y="2309184"/>
                  <a:pt x="5087274" y="2286057"/>
                  <a:pt x="5040307" y="2286057"/>
                </a:cubicBezTo>
                <a:lnTo>
                  <a:pt x="4166054" y="2286057"/>
                </a:lnTo>
                <a:cubicBezTo>
                  <a:pt x="4158110" y="2286057"/>
                  <a:pt x="4150157" y="2286057"/>
                  <a:pt x="4142937" y="2286057"/>
                </a:cubicBezTo>
                <a:cubicBezTo>
                  <a:pt x="4025884" y="2270160"/>
                  <a:pt x="3908841" y="2176958"/>
                  <a:pt x="3908841" y="1965979"/>
                </a:cubicBezTo>
                <a:lnTo>
                  <a:pt x="3908841" y="280340"/>
                </a:lnTo>
                <a:lnTo>
                  <a:pt x="3394405" y="280340"/>
                </a:lnTo>
                <a:cubicBezTo>
                  <a:pt x="3386461" y="280340"/>
                  <a:pt x="3378508" y="303457"/>
                  <a:pt x="3378508" y="311410"/>
                </a:cubicBezTo>
                <a:lnTo>
                  <a:pt x="3066383" y="1419758"/>
                </a:lnTo>
                <a:cubicBezTo>
                  <a:pt x="3058440" y="1442876"/>
                  <a:pt x="3050486" y="1466726"/>
                  <a:pt x="3027369" y="1481900"/>
                </a:cubicBezTo>
                <a:lnTo>
                  <a:pt x="1825809" y="2738362"/>
                </a:lnTo>
                <a:lnTo>
                  <a:pt x="1825809" y="4533100"/>
                </a:lnTo>
                <a:lnTo>
                  <a:pt x="2286057" y="5017189"/>
                </a:lnTo>
                <a:cubicBezTo>
                  <a:pt x="2317128" y="5048260"/>
                  <a:pt x="2489083" y="5204327"/>
                  <a:pt x="2809161" y="5204327"/>
                </a:cubicBezTo>
                <a:lnTo>
                  <a:pt x="4650867" y="5204327"/>
                </a:lnTo>
                <a:cubicBezTo>
                  <a:pt x="4673984" y="5204327"/>
                  <a:pt x="4892917" y="5196383"/>
                  <a:pt x="5041030" y="5048260"/>
                </a:cubicBezTo>
                <a:lnTo>
                  <a:pt x="5361108" y="4713008"/>
                </a:lnTo>
                <a:cubicBezTo>
                  <a:pt x="5400123" y="4666041"/>
                  <a:pt x="5548237" y="4486856"/>
                  <a:pt x="5548237" y="4221690"/>
                </a:cubicBezTo>
                <a:lnTo>
                  <a:pt x="5548237" y="2746305"/>
                </a:lnTo>
                <a:lnTo>
                  <a:pt x="5540293" y="2746305"/>
                </a:lnTo>
                <a:close/>
              </a:path>
            </a:pathLst>
          </a:custGeom>
          <a:solidFill>
            <a:srgbClr val="2667FF"/>
          </a:solidFill>
          <a:ln w="9525" cap="flat">
            <a:noFill/>
            <a:prstDash val="solid"/>
            <a:miter/>
          </a:ln>
        </p:spPr>
        <p:txBody>
          <a:bodyPr rtlCol="0" anchor="ctr"/>
          <a:lstStyle/>
          <a:p>
            <a:endParaRPr lang="es-ES" dirty="0"/>
          </a:p>
        </p:txBody>
      </p:sp>
      <mc:AlternateContent xmlns:mc="http://schemas.openxmlformats.org/markup-compatibility/2006" xmlns:a14="http://schemas.microsoft.com/office/drawing/2010/main">
        <mc:Choice Requires="a14">
          <p:sp>
            <p:nvSpPr>
              <p:cNvPr id="22" name="pole tekstowe 21">
                <a:extLst>
                  <a:ext uri="{FF2B5EF4-FFF2-40B4-BE49-F238E27FC236}">
                    <a16:creationId xmlns:a16="http://schemas.microsoft.com/office/drawing/2014/main" id="{20879221-D1DE-889A-9861-254D75B9B05D}"/>
                  </a:ext>
                </a:extLst>
              </p:cNvPr>
              <p:cNvSpPr txBox="1"/>
              <p:nvPr/>
            </p:nvSpPr>
            <p:spPr>
              <a:xfrm>
                <a:off x="-365788" y="5200135"/>
                <a:ext cx="6107372" cy="3486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1600" b="0" i="1" smtClean="0">
                          <a:latin typeface="Cambria Math" panose="02040503050406030204" pitchFamily="18" charset="0"/>
                        </a:rPr>
                        <m:t>𝑖𝑙𝑜</m:t>
                      </m:r>
                      <m:r>
                        <a:rPr lang="pl-PL" sz="1600" b="0" i="1" smtClean="0">
                          <a:latin typeface="Cambria Math" panose="02040503050406030204" pitchFamily="18" charset="0"/>
                        </a:rPr>
                        <m:t>ść  </m:t>
                      </m:r>
                      <m:r>
                        <a:rPr lang="pl-PL" sz="1600" b="0" i="1" smtClean="0">
                          <a:latin typeface="Cambria Math" panose="02040503050406030204" pitchFamily="18" charset="0"/>
                        </a:rPr>
                        <m:t>𝑝𝑜𝑧𝑖𝑜𝑚</m:t>
                      </m:r>
                      <m:r>
                        <a:rPr lang="pl-PL" sz="1600" b="0" i="1" smtClean="0">
                          <a:latin typeface="Cambria Math" panose="02040503050406030204" pitchFamily="18" charset="0"/>
                        </a:rPr>
                        <m:t>ó</m:t>
                      </m:r>
                      <m:r>
                        <a:rPr lang="pl-PL" sz="1600" b="0" i="1" smtClean="0">
                          <a:latin typeface="Cambria Math" panose="02040503050406030204" pitchFamily="18" charset="0"/>
                        </a:rPr>
                        <m:t>𝑤</m:t>
                      </m:r>
                      <m:r>
                        <a:rPr lang="pl-PL" sz="1600" b="0" i="1" smtClean="0">
                          <a:latin typeface="Cambria Math" panose="02040503050406030204" pitchFamily="18" charset="0"/>
                        </a:rPr>
                        <m:t> </m:t>
                      </m:r>
                      <m:r>
                        <a:rPr lang="pl-PL" sz="1600" b="0" i="1" smtClean="0">
                          <a:latin typeface="Cambria Math" panose="02040503050406030204" pitchFamily="18" charset="0"/>
                        </a:rPr>
                        <m:t>𝑛𝑎𝑝𝑖</m:t>
                      </m:r>
                      <m:r>
                        <a:rPr lang="pl-PL" sz="1600" b="0" i="1" smtClean="0">
                          <a:latin typeface="Cambria Math" panose="02040503050406030204" pitchFamily="18" charset="0"/>
                        </a:rPr>
                        <m:t>ę</m:t>
                      </m:r>
                      <m:r>
                        <a:rPr lang="pl-PL" sz="1600" b="0" i="1" smtClean="0">
                          <a:latin typeface="Cambria Math" panose="02040503050406030204" pitchFamily="18" charset="0"/>
                        </a:rPr>
                        <m:t>𝑐𝑖𝑎</m:t>
                      </m:r>
                      <m:r>
                        <a:rPr lang="pl-PL" sz="1600" b="0" i="1" smtClean="0">
                          <a:latin typeface="Cambria Math" panose="02040503050406030204" pitchFamily="18" charset="0"/>
                        </a:rPr>
                        <m:t>=</m:t>
                      </m:r>
                      <m:sSup>
                        <m:sSupPr>
                          <m:ctrlPr>
                            <a:rPr lang="pl-PL" sz="1600" b="0" i="1" smtClean="0">
                              <a:latin typeface="Cambria Math" panose="02040503050406030204" pitchFamily="18" charset="0"/>
                            </a:rPr>
                          </m:ctrlPr>
                        </m:sSupPr>
                        <m:e>
                          <m:r>
                            <a:rPr lang="pl-PL" sz="1600" b="0" i="1" smtClean="0">
                              <a:latin typeface="Cambria Math" panose="02040503050406030204" pitchFamily="18" charset="0"/>
                            </a:rPr>
                            <m:t>2</m:t>
                          </m:r>
                        </m:e>
                        <m:sup>
                          <m:r>
                            <a:rPr lang="pl-PL" sz="1600" b="0" i="1" smtClean="0">
                              <a:latin typeface="Cambria Math" panose="02040503050406030204" pitchFamily="18" charset="0"/>
                            </a:rPr>
                            <m:t>𝑖𝑙𝑜</m:t>
                          </m:r>
                          <m:r>
                            <a:rPr lang="pl-PL" sz="1600" b="0" i="1" smtClean="0">
                              <a:latin typeface="Cambria Math" panose="02040503050406030204" pitchFamily="18" charset="0"/>
                            </a:rPr>
                            <m:t>ść </m:t>
                          </m:r>
                          <m:r>
                            <a:rPr lang="pl-PL" sz="1600" b="0" i="1" smtClean="0">
                              <a:latin typeface="Cambria Math" panose="02040503050406030204" pitchFamily="18" charset="0"/>
                            </a:rPr>
                            <m:t>𝑏𝑖𝑡</m:t>
                          </m:r>
                          <m:r>
                            <a:rPr lang="pl-PL" sz="1600" b="0" i="1" smtClean="0">
                              <a:latin typeface="Cambria Math" panose="02040503050406030204" pitchFamily="18" charset="0"/>
                            </a:rPr>
                            <m:t>ó</m:t>
                          </m:r>
                          <m:r>
                            <a:rPr lang="pl-PL" sz="1600" b="0" i="1" smtClean="0">
                              <a:latin typeface="Cambria Math" panose="02040503050406030204" pitchFamily="18" charset="0"/>
                            </a:rPr>
                            <m:t>𝑤</m:t>
                          </m:r>
                          <m:r>
                            <a:rPr lang="pl-PL" sz="1600" b="0" i="1" smtClean="0">
                              <a:latin typeface="Cambria Math" panose="02040503050406030204" pitchFamily="18" charset="0"/>
                            </a:rPr>
                            <m:t> </m:t>
                          </m:r>
                        </m:sup>
                      </m:sSup>
                    </m:oMath>
                  </m:oMathPara>
                </a14:m>
                <a:endParaRPr lang="pl-PL" sz="1600" dirty="0"/>
              </a:p>
            </p:txBody>
          </p:sp>
        </mc:Choice>
        <mc:Fallback xmlns="">
          <p:sp>
            <p:nvSpPr>
              <p:cNvPr id="22" name="pole tekstowe 21">
                <a:extLst>
                  <a:ext uri="{FF2B5EF4-FFF2-40B4-BE49-F238E27FC236}">
                    <a16:creationId xmlns:a16="http://schemas.microsoft.com/office/drawing/2014/main" id="{20879221-D1DE-889A-9861-254D75B9B05D}"/>
                  </a:ext>
                </a:extLst>
              </p:cNvPr>
              <p:cNvSpPr txBox="1">
                <a:spLocks noRot="1" noChangeAspect="1" noMove="1" noResize="1" noEditPoints="1" noAdjustHandles="1" noChangeArrowheads="1" noChangeShapeType="1" noTextEdit="1"/>
              </p:cNvSpPr>
              <p:nvPr/>
            </p:nvSpPr>
            <p:spPr>
              <a:xfrm>
                <a:off x="-365788" y="5200135"/>
                <a:ext cx="6107372" cy="348622"/>
              </a:xfrm>
              <a:prstGeom prst="rect">
                <a:avLst/>
              </a:prstGeom>
              <a:blipFill>
                <a:blip r:embed="rId5"/>
                <a:stretch>
                  <a:fillRect b="-14035"/>
                </a:stretch>
              </a:blipFill>
            </p:spPr>
            <p:txBody>
              <a:bodyPr/>
              <a:lstStyle/>
              <a:p>
                <a:r>
                  <a:rPr lang="pl-PL">
                    <a:noFill/>
                  </a:rPr>
                  <a:t> </a:t>
                </a:r>
              </a:p>
            </p:txBody>
          </p:sp>
        </mc:Fallback>
      </mc:AlternateContent>
    </p:spTree>
    <p:extLst>
      <p:ext uri="{BB962C8B-B14F-4D97-AF65-F5344CB8AC3E}">
        <p14:creationId xmlns:p14="http://schemas.microsoft.com/office/powerpoint/2010/main" val="785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3</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es-ES" dirty="0"/>
              <a:t> </a:t>
            </a:r>
            <a:r>
              <a:rPr lang="pl-PL" dirty="0"/>
              <a:t>Rozdzielczość przetworników </a:t>
            </a:r>
            <a:r>
              <a:rPr lang="es-ES" dirty="0"/>
              <a:t>•   Szum kwantyzacji </a:t>
            </a:r>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3"/>
            <a:ext cx="4545012" cy="1986562"/>
          </a:xfrm>
        </p:spPr>
        <p:txBody>
          <a:bodyPr>
            <a:noAutofit/>
          </a:bodyPr>
          <a:lstStyle/>
          <a:p>
            <a:r>
              <a:rPr lang="pl-PL" dirty="0">
                <a:solidFill>
                  <a:srgbClr val="2667FF"/>
                </a:solidFill>
              </a:rPr>
              <a:t>Szum </a:t>
            </a:r>
            <a:r>
              <a:rPr lang="pl-PL" dirty="0">
                <a:solidFill>
                  <a:schemeClr val="tx1"/>
                </a:solidFill>
              </a:rPr>
              <a:t>kwantyzacji</a:t>
            </a:r>
            <a:r>
              <a:rPr lang="pl-PL" dirty="0">
                <a:solidFill>
                  <a:srgbClr val="2667FF"/>
                </a:solidFill>
              </a:rPr>
              <a:t>  </a:t>
            </a:r>
            <a:endParaRPr lang="es-ES" dirty="0">
              <a:solidFill>
                <a:srgbClr val="2667FF"/>
              </a:solidFill>
            </a:endParaRPr>
          </a:p>
        </p:txBody>
      </p:sp>
      <p:cxnSp>
        <p:nvCxnSpPr>
          <p:cNvPr id="5" name="Conector recto 4">
            <a:extLst>
              <a:ext uri="{FF2B5EF4-FFF2-40B4-BE49-F238E27FC236}">
                <a16:creationId xmlns:a16="http://schemas.microsoft.com/office/drawing/2014/main" id="{272D0D50-D0E3-7E48-A0C0-D7AD6AB22A82}"/>
              </a:ext>
            </a:extLst>
          </p:cNvPr>
          <p:cNvCxnSpPr>
            <a:cxnSpLocks/>
          </p:cNvCxnSpPr>
          <p:nvPr/>
        </p:nvCxnSpPr>
        <p:spPr>
          <a:xfrm flipH="1">
            <a:off x="839788" y="2853105"/>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32F95AF7-C28C-AF47-9BFE-4E89E69B7AAB}"/>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sp>
        <p:nvSpPr>
          <p:cNvPr id="6" name="CuadroTexto 21">
            <a:extLst>
              <a:ext uri="{FF2B5EF4-FFF2-40B4-BE49-F238E27FC236}">
                <a16:creationId xmlns:a16="http://schemas.microsoft.com/office/drawing/2014/main" id="{4331CF4E-66E8-3F64-9472-78CE23ED3FCA}"/>
              </a:ext>
            </a:extLst>
          </p:cNvPr>
          <p:cNvSpPr txBox="1"/>
          <p:nvPr/>
        </p:nvSpPr>
        <p:spPr>
          <a:xfrm>
            <a:off x="660117" y="3605809"/>
            <a:ext cx="4958836" cy="1991764"/>
          </a:xfrm>
          <a:prstGeom prst="rect">
            <a:avLst/>
          </a:prstGeom>
          <a:noFill/>
        </p:spPr>
        <p:txBody>
          <a:bodyPr wrap="square" rtlCol="0">
            <a:spAutoFit/>
          </a:bodyPr>
          <a:lstStyle/>
          <a:p>
            <a:pPr>
              <a:lnSpc>
                <a:spcPct val="150000"/>
              </a:lnSpc>
            </a:pPr>
            <a:r>
              <a:rPr lang="pl-PL" sz="1400" dirty="0">
                <a:solidFill>
                  <a:schemeClr val="accent5"/>
                </a:solidFill>
              </a:rPr>
              <a:t>Szum kwantyzacji to rodzaj zakłóceń, które pojawiają się w wyniku konwersji sygnału analogowego na cyfrowy w procesie kwantyzacji. Kwantyzacja to proces zaokrąglania wartości sygnału analogowego do najbliższej wartości w skali cyfrowej, co prowadzi do utraty niektórych informacji i dokładności sygnału.</a:t>
            </a:r>
          </a:p>
        </p:txBody>
      </p:sp>
      <p:pic>
        <p:nvPicPr>
          <p:cNvPr id="11" name="Obraz 10">
            <a:extLst>
              <a:ext uri="{FF2B5EF4-FFF2-40B4-BE49-F238E27FC236}">
                <a16:creationId xmlns:a16="http://schemas.microsoft.com/office/drawing/2014/main" id="{A6EE6104-E06D-2F32-3F28-F0E4E4167D3B}"/>
              </a:ext>
            </a:extLst>
          </p:cNvPr>
          <p:cNvPicPr>
            <a:picLocks noChangeAspect="1"/>
          </p:cNvPicPr>
          <p:nvPr/>
        </p:nvPicPr>
        <p:blipFill>
          <a:blip r:embed="rId2"/>
          <a:stretch>
            <a:fillRect/>
          </a:stretch>
        </p:blipFill>
        <p:spPr>
          <a:xfrm>
            <a:off x="6292053" y="614708"/>
            <a:ext cx="5609675" cy="3513182"/>
          </a:xfrm>
          <a:prstGeom prst="rect">
            <a:avLst/>
          </a:prstGeom>
        </p:spPr>
      </p:pic>
      <p:sp>
        <p:nvSpPr>
          <p:cNvPr id="15" name="CuadroTexto 21">
            <a:extLst>
              <a:ext uri="{FF2B5EF4-FFF2-40B4-BE49-F238E27FC236}">
                <a16:creationId xmlns:a16="http://schemas.microsoft.com/office/drawing/2014/main" id="{291D8203-A459-A3AB-294F-2240BFF6A4B6}"/>
              </a:ext>
            </a:extLst>
          </p:cNvPr>
          <p:cNvSpPr txBox="1"/>
          <p:nvPr/>
        </p:nvSpPr>
        <p:spPr>
          <a:xfrm>
            <a:off x="7009297" y="4618644"/>
            <a:ext cx="4958836" cy="1022268"/>
          </a:xfrm>
          <a:prstGeom prst="rect">
            <a:avLst/>
          </a:prstGeom>
          <a:noFill/>
        </p:spPr>
        <p:txBody>
          <a:bodyPr wrap="square" rtlCol="0">
            <a:spAutoFit/>
          </a:bodyPr>
          <a:lstStyle/>
          <a:p>
            <a:pPr>
              <a:lnSpc>
                <a:spcPct val="150000"/>
              </a:lnSpc>
            </a:pPr>
            <a:r>
              <a:rPr lang="pl-PL" sz="1400" dirty="0">
                <a:solidFill>
                  <a:schemeClr val="accent5"/>
                </a:solidFill>
              </a:rPr>
              <a:t>Szumu kwantyzacji w modulacji PCM nie jesteśmy w stanie się pozbyć możemy jedynie go zmniejszać  poprzez zwiększanie dokładności kwantyzacji</a:t>
            </a:r>
          </a:p>
        </p:txBody>
      </p:sp>
      <p:sp>
        <p:nvSpPr>
          <p:cNvPr id="16" name="Forma libre 336">
            <a:extLst>
              <a:ext uri="{FF2B5EF4-FFF2-40B4-BE49-F238E27FC236}">
                <a16:creationId xmlns:a16="http://schemas.microsoft.com/office/drawing/2014/main" id="{D526ACBE-6AAC-B801-F38C-410F46670D07}"/>
              </a:ext>
            </a:extLst>
          </p:cNvPr>
          <p:cNvSpPr/>
          <p:nvPr/>
        </p:nvSpPr>
        <p:spPr>
          <a:xfrm>
            <a:off x="6295282" y="4883574"/>
            <a:ext cx="550133" cy="541411"/>
          </a:xfrm>
          <a:custGeom>
            <a:avLst/>
            <a:gdLst>
              <a:gd name="connsiteX0" fmla="*/ 2910247 w 5819790"/>
              <a:gd name="connsiteY0" fmla="*/ 0 h 5819790"/>
              <a:gd name="connsiteX1" fmla="*/ 0 w 5819790"/>
              <a:gd name="connsiteY1" fmla="*/ 2910247 h 5819790"/>
              <a:gd name="connsiteX2" fmla="*/ 2910247 w 5819790"/>
              <a:gd name="connsiteY2" fmla="*/ 5827550 h 5819790"/>
              <a:gd name="connsiteX3" fmla="*/ 5820495 w 5819790"/>
              <a:gd name="connsiteY3" fmla="*/ 2917303 h 5819790"/>
              <a:gd name="connsiteX4" fmla="*/ 2910247 w 5819790"/>
              <a:gd name="connsiteY4" fmla="*/ 0 h 5819790"/>
              <a:gd name="connsiteX5" fmla="*/ 2910247 w 5819790"/>
              <a:gd name="connsiteY5" fmla="*/ 5545414 h 5819790"/>
              <a:gd name="connsiteX6" fmla="*/ 282136 w 5819790"/>
              <a:gd name="connsiteY6" fmla="*/ 2917303 h 5819790"/>
              <a:gd name="connsiteX7" fmla="*/ 2910247 w 5819790"/>
              <a:gd name="connsiteY7" fmla="*/ 281433 h 5819790"/>
              <a:gd name="connsiteX8" fmla="*/ 5538358 w 5819790"/>
              <a:gd name="connsiteY8" fmla="*/ 2917303 h 5819790"/>
              <a:gd name="connsiteX9" fmla="*/ 2910247 w 5819790"/>
              <a:gd name="connsiteY9" fmla="*/ 5545414 h 5819790"/>
              <a:gd name="connsiteX10" fmla="*/ 3054839 w 5819790"/>
              <a:gd name="connsiteY10" fmla="*/ 4105805 h 5819790"/>
              <a:gd name="connsiteX11" fmla="*/ 2902488 w 5819790"/>
              <a:gd name="connsiteY11" fmla="*/ 4258157 h 5819790"/>
              <a:gd name="connsiteX12" fmla="*/ 2750137 w 5819790"/>
              <a:gd name="connsiteY12" fmla="*/ 4105805 h 5819790"/>
              <a:gd name="connsiteX13" fmla="*/ 2902488 w 5819790"/>
              <a:gd name="connsiteY13" fmla="*/ 3953454 h 5819790"/>
              <a:gd name="connsiteX14" fmla="*/ 3054839 w 5819790"/>
              <a:gd name="connsiteY14" fmla="*/ 4105805 h 5819790"/>
              <a:gd name="connsiteX15" fmla="*/ 2757896 w 5819790"/>
              <a:gd name="connsiteY15" fmla="*/ 3358847 h 5819790"/>
              <a:gd name="connsiteX16" fmla="*/ 2757896 w 5819790"/>
              <a:gd name="connsiteY16" fmla="*/ 1644861 h 5819790"/>
              <a:gd name="connsiteX17" fmla="*/ 2894737 w 5819790"/>
              <a:gd name="connsiteY17" fmla="*/ 1508020 h 5819790"/>
              <a:gd name="connsiteX18" fmla="*/ 3031578 w 5819790"/>
              <a:gd name="connsiteY18" fmla="*/ 1644861 h 5819790"/>
              <a:gd name="connsiteX19" fmla="*/ 3031578 w 5819790"/>
              <a:gd name="connsiteY19" fmla="*/ 3358847 h 5819790"/>
              <a:gd name="connsiteX20" fmla="*/ 2894737 w 5819790"/>
              <a:gd name="connsiteY20" fmla="*/ 3495688 h 5819790"/>
              <a:gd name="connsiteX21" fmla="*/ 2757896 w 5819790"/>
              <a:gd name="connsiteY21" fmla="*/ 3358847 h 581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19790" h="5819790">
                <a:moveTo>
                  <a:pt x="2910247" y="0"/>
                </a:moveTo>
                <a:cubicBezTo>
                  <a:pt x="1302768" y="0"/>
                  <a:pt x="0" y="1302768"/>
                  <a:pt x="0" y="2910247"/>
                </a:cubicBezTo>
                <a:cubicBezTo>
                  <a:pt x="0" y="4517727"/>
                  <a:pt x="1302768" y="5827550"/>
                  <a:pt x="2910247" y="5827550"/>
                </a:cubicBezTo>
                <a:cubicBezTo>
                  <a:pt x="4517727" y="5827550"/>
                  <a:pt x="5820495" y="4517023"/>
                  <a:pt x="5820495" y="2917303"/>
                </a:cubicBezTo>
                <a:cubicBezTo>
                  <a:pt x="5820495" y="1309824"/>
                  <a:pt x="4517727" y="0"/>
                  <a:pt x="2910247" y="0"/>
                </a:cubicBezTo>
                <a:close/>
                <a:moveTo>
                  <a:pt x="2910247" y="5545414"/>
                </a:moveTo>
                <a:cubicBezTo>
                  <a:pt x="1462879" y="5545414"/>
                  <a:pt x="282136" y="4364672"/>
                  <a:pt x="282136" y="2917303"/>
                </a:cubicBezTo>
                <a:cubicBezTo>
                  <a:pt x="282136" y="1469935"/>
                  <a:pt x="1462879" y="281433"/>
                  <a:pt x="2910247" y="281433"/>
                </a:cubicBezTo>
                <a:cubicBezTo>
                  <a:pt x="4357616" y="281433"/>
                  <a:pt x="5538358" y="1462175"/>
                  <a:pt x="5538358" y="2917303"/>
                </a:cubicBezTo>
                <a:cubicBezTo>
                  <a:pt x="5538358" y="4372432"/>
                  <a:pt x="4357616" y="5545414"/>
                  <a:pt x="2910247" y="5545414"/>
                </a:cubicBezTo>
                <a:close/>
                <a:moveTo>
                  <a:pt x="3054839" y="4105805"/>
                </a:moveTo>
                <a:cubicBezTo>
                  <a:pt x="3054839" y="4189745"/>
                  <a:pt x="2986418" y="4258157"/>
                  <a:pt x="2902488" y="4258157"/>
                </a:cubicBezTo>
                <a:cubicBezTo>
                  <a:pt x="2818548" y="4258157"/>
                  <a:pt x="2750137" y="4189736"/>
                  <a:pt x="2750137" y="4105805"/>
                </a:cubicBezTo>
                <a:cubicBezTo>
                  <a:pt x="2750137" y="4021865"/>
                  <a:pt x="2818557" y="3953454"/>
                  <a:pt x="2902488" y="3953454"/>
                </a:cubicBezTo>
                <a:cubicBezTo>
                  <a:pt x="2986418" y="3953454"/>
                  <a:pt x="3054839" y="4021875"/>
                  <a:pt x="3054839" y="4105805"/>
                </a:cubicBezTo>
                <a:close/>
                <a:moveTo>
                  <a:pt x="2757896" y="3358847"/>
                </a:moveTo>
                <a:lnTo>
                  <a:pt x="2757896" y="1644861"/>
                </a:lnTo>
                <a:cubicBezTo>
                  <a:pt x="2757896" y="1568681"/>
                  <a:pt x="2818557" y="1508020"/>
                  <a:pt x="2894737" y="1508020"/>
                </a:cubicBezTo>
                <a:cubicBezTo>
                  <a:pt x="2970918" y="1508020"/>
                  <a:pt x="3031578" y="1568681"/>
                  <a:pt x="3031578" y="1644861"/>
                </a:cubicBezTo>
                <a:lnTo>
                  <a:pt x="3031578" y="3358847"/>
                </a:lnTo>
                <a:cubicBezTo>
                  <a:pt x="3031578" y="3435027"/>
                  <a:pt x="2970918" y="3495688"/>
                  <a:pt x="2894737" y="3495688"/>
                </a:cubicBezTo>
                <a:cubicBezTo>
                  <a:pt x="2818557" y="3504151"/>
                  <a:pt x="2757896" y="3435027"/>
                  <a:pt x="2757896" y="3358847"/>
                </a:cubicBezTo>
                <a:close/>
              </a:path>
            </a:pathLst>
          </a:custGeom>
          <a:solidFill>
            <a:schemeClr val="bg2">
              <a:lumMod val="10000"/>
            </a:schemeClr>
          </a:solidFill>
          <a:ln w="9509" cap="flat">
            <a:noFill/>
            <a:prstDash val="solid"/>
            <a:miter/>
          </a:ln>
        </p:spPr>
        <p:txBody>
          <a:bodyPr rtlCol="0" anchor="ctr"/>
          <a:lstStyle/>
          <a:p>
            <a:endParaRPr lang="es-ES"/>
          </a:p>
        </p:txBody>
      </p:sp>
    </p:spTree>
    <p:extLst>
      <p:ext uri="{BB962C8B-B14F-4D97-AF65-F5344CB8AC3E}">
        <p14:creationId xmlns:p14="http://schemas.microsoft.com/office/powerpoint/2010/main" val="137686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3</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dirty="0"/>
              <a:t>Rozdzielczość przetworników </a:t>
            </a:r>
            <a:r>
              <a:rPr lang="es-ES" dirty="0"/>
              <a:t>•</a:t>
            </a:r>
            <a:r>
              <a:rPr lang="pl-PL" dirty="0"/>
              <a:t> SNR</a:t>
            </a:r>
          </a:p>
          <a:p>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solidFill>
                  <a:srgbClr val="2667FF"/>
                </a:solidFill>
              </a:rPr>
              <a:t>S</a:t>
            </a:r>
            <a:r>
              <a:rPr lang="pl-PL" dirty="0"/>
              <a:t>NR</a:t>
            </a:r>
            <a:endParaRPr lang="es-ES"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151323C-314C-AB41-91AA-718CEBC69F7C}"/>
                  </a:ext>
                </a:extLst>
              </p:cNvPr>
              <p:cNvSpPr txBox="1"/>
              <p:nvPr/>
            </p:nvSpPr>
            <p:spPr>
              <a:xfrm>
                <a:off x="270412" y="3510918"/>
                <a:ext cx="5440474" cy="2127570"/>
              </a:xfrm>
              <a:prstGeom prst="rect">
                <a:avLst/>
              </a:prstGeom>
              <a:noFill/>
            </p:spPr>
            <p:txBody>
              <a:bodyPr wrap="square" rtlCol="0">
                <a:spAutoFit/>
              </a:bodyPr>
              <a:lstStyle/>
              <a:p>
                <a:pPr>
                  <a:lnSpc>
                    <a:spcPct val="150000"/>
                  </a:lnSpc>
                </a:pPr>
                <a:r>
                  <a:rPr lang="pl-PL" sz="1400" dirty="0">
                    <a:solidFill>
                      <a:schemeClr val="accent5"/>
                    </a:solidFill>
                  </a:rPr>
                  <a:t>SNR (</a:t>
                </a:r>
                <a:r>
                  <a:rPr lang="pl-PL" sz="1400" dirty="0" err="1">
                    <a:solidFill>
                      <a:schemeClr val="accent5"/>
                    </a:solidFill>
                  </a:rPr>
                  <a:t>Signal</a:t>
                </a:r>
                <a:r>
                  <a:rPr lang="pl-PL" sz="1400" dirty="0">
                    <a:solidFill>
                      <a:schemeClr val="accent5"/>
                    </a:solidFill>
                  </a:rPr>
                  <a:t>-to-</a:t>
                </a:r>
                <a:r>
                  <a:rPr lang="pl-PL" sz="1400" dirty="0" err="1">
                    <a:solidFill>
                      <a:schemeClr val="accent5"/>
                    </a:solidFill>
                  </a:rPr>
                  <a:t>Noise</a:t>
                </a:r>
                <a:r>
                  <a:rPr lang="pl-PL" sz="1400" dirty="0">
                    <a:solidFill>
                      <a:schemeClr val="accent5"/>
                    </a:solidFill>
                  </a:rPr>
                  <a:t> Ratio) to stosunek sygnału </a:t>
                </a:r>
                <a:r>
                  <a:rPr lang="pl-PL" sz="1400" i="1" dirty="0">
                    <a:solidFill>
                      <a:schemeClr val="accent5"/>
                    </a:solidFill>
                  </a:rPr>
                  <a:t>S</a:t>
                </a:r>
                <a:r>
                  <a:rPr lang="pl-PL" sz="1400" dirty="0">
                    <a:solidFill>
                      <a:schemeClr val="accent5"/>
                    </a:solidFill>
                  </a:rPr>
                  <a:t> do szumu </a:t>
                </a:r>
                <a:r>
                  <a:rPr lang="pl-PL" sz="1400" i="1" dirty="0">
                    <a:solidFill>
                      <a:schemeClr val="accent5"/>
                    </a:solidFill>
                  </a:rPr>
                  <a:t>N</a:t>
                </a:r>
                <a:r>
                  <a:rPr lang="pl-PL" sz="1400" dirty="0">
                    <a:solidFill>
                      <a:schemeClr val="accent5"/>
                    </a:solidFill>
                  </a:rPr>
                  <a:t>, Wyższa wartość SNR oznacza, że sygnał jest bardziej dominujący niż szum i że jakość sygnału jest lepsza. Wartość SNR jest wyrażana w decybelach (</a:t>
                </a:r>
                <a:r>
                  <a:rPr lang="pl-PL" sz="1400" dirty="0" err="1">
                    <a:solidFill>
                      <a:schemeClr val="accent5"/>
                    </a:solidFill>
                  </a:rPr>
                  <a:t>dB</a:t>
                </a:r>
                <a:r>
                  <a:rPr lang="pl-PL" sz="1400" dirty="0">
                    <a:solidFill>
                      <a:schemeClr val="accent5"/>
                    </a:solidFill>
                  </a:rPr>
                  <a:t>) i obliczana jest jako stosunek mocy sygnału do mocy szumu </a:t>
                </a:r>
                <a14:m>
                  <m:oMath xmlns:m="http://schemas.openxmlformats.org/officeDocument/2006/math">
                    <m:f>
                      <m:fPr>
                        <m:ctrlPr>
                          <a:rPr lang="pl-PL" sz="1400" i="1" smtClean="0">
                            <a:solidFill>
                              <a:schemeClr val="accent5"/>
                            </a:solidFill>
                            <a:latin typeface="Cambria Math" panose="02040503050406030204" pitchFamily="18" charset="0"/>
                          </a:rPr>
                        </m:ctrlPr>
                      </m:fPr>
                      <m:num>
                        <m:r>
                          <a:rPr lang="pl-PL" sz="1400" b="0" i="1" smtClean="0">
                            <a:solidFill>
                              <a:schemeClr val="accent5"/>
                            </a:solidFill>
                            <a:latin typeface="Cambria Math" panose="02040503050406030204" pitchFamily="18" charset="0"/>
                          </a:rPr>
                          <m:t>𝑆</m:t>
                        </m:r>
                      </m:num>
                      <m:den>
                        <m:r>
                          <a:rPr lang="pl-PL" sz="1400" b="0" i="1" smtClean="0">
                            <a:solidFill>
                              <a:schemeClr val="accent5"/>
                            </a:solidFill>
                            <a:latin typeface="Cambria Math" panose="02040503050406030204" pitchFamily="18" charset="0"/>
                          </a:rPr>
                          <m:t>𝑁</m:t>
                        </m:r>
                      </m:den>
                    </m:f>
                  </m:oMath>
                </a14:m>
                <a:r>
                  <a:rPr lang="pl-PL" sz="1400" dirty="0">
                    <a:solidFill>
                      <a:schemeClr val="accent5"/>
                    </a:solidFill>
                  </a:rPr>
                  <a:t> . W naszym przypadku szumem będzie błąd kwantyzacji </a:t>
                </a:r>
                <a:endParaRPr lang="es-ES" sz="1400" dirty="0">
                  <a:solidFill>
                    <a:schemeClr val="accent5"/>
                  </a:solidFill>
                </a:endParaRPr>
              </a:p>
            </p:txBody>
          </p:sp>
        </mc:Choice>
        <mc:Fallback xmlns="">
          <p:sp>
            <p:nvSpPr>
              <p:cNvPr id="6" name="CuadroTexto 5">
                <a:extLst>
                  <a:ext uri="{FF2B5EF4-FFF2-40B4-BE49-F238E27FC236}">
                    <a16:creationId xmlns:a16="http://schemas.microsoft.com/office/drawing/2014/main" id="{6151323C-314C-AB41-91AA-718CEBC69F7C}"/>
                  </a:ext>
                </a:extLst>
              </p:cNvPr>
              <p:cNvSpPr txBox="1">
                <a:spLocks noRot="1" noChangeAspect="1" noMove="1" noResize="1" noEditPoints="1" noAdjustHandles="1" noChangeArrowheads="1" noChangeShapeType="1" noTextEdit="1"/>
              </p:cNvSpPr>
              <p:nvPr/>
            </p:nvSpPr>
            <p:spPr>
              <a:xfrm>
                <a:off x="270412" y="3510918"/>
                <a:ext cx="5440474" cy="2127570"/>
              </a:xfrm>
              <a:prstGeom prst="rect">
                <a:avLst/>
              </a:prstGeom>
              <a:blipFill>
                <a:blip r:embed="rId3"/>
                <a:stretch>
                  <a:fillRect l="-336" b="-1719"/>
                </a:stretch>
              </a:blipFill>
            </p:spPr>
            <p:txBody>
              <a:bodyPr/>
              <a:lstStyle/>
              <a:p>
                <a:r>
                  <a:rPr lang="pl-PL">
                    <a:noFill/>
                  </a:rPr>
                  <a:t> </a:t>
                </a:r>
              </a:p>
            </p:txBody>
          </p:sp>
        </mc:Fallback>
      </mc:AlternateContent>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88482" y="2979130"/>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Obraz 4">
            <a:extLst>
              <a:ext uri="{FF2B5EF4-FFF2-40B4-BE49-F238E27FC236}">
                <a16:creationId xmlns:a16="http://schemas.microsoft.com/office/drawing/2014/main" id="{20C4EAA3-21EA-1846-71E1-ACFA5A85FFC3}"/>
              </a:ext>
            </a:extLst>
          </p:cNvPr>
          <p:cNvPicPr>
            <a:picLocks noChangeAspect="1"/>
          </p:cNvPicPr>
          <p:nvPr/>
        </p:nvPicPr>
        <p:blipFill>
          <a:blip r:embed="rId4"/>
          <a:stretch>
            <a:fillRect/>
          </a:stretch>
        </p:blipFill>
        <p:spPr>
          <a:xfrm>
            <a:off x="7301617" y="756482"/>
            <a:ext cx="3045545" cy="1969300"/>
          </a:xfrm>
          <a:prstGeom prst="rect">
            <a:avLst/>
          </a:prstGeom>
        </p:spPr>
      </p:pic>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E907C0DB-A326-F7AF-03FA-856CC3316508}"/>
                  </a:ext>
                </a:extLst>
              </p:cNvPr>
              <p:cNvSpPr txBox="1"/>
              <p:nvPr/>
            </p:nvSpPr>
            <p:spPr>
              <a:xfrm>
                <a:off x="7414356" y="2939436"/>
                <a:ext cx="2879186" cy="31077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𝑆</m:t>
                      </m:r>
                      <m:r>
                        <a:rPr lang="pl-PL" i="0" dirty="0">
                          <a:latin typeface="Cambria Math" panose="02040503050406030204" pitchFamily="18" charset="0"/>
                        </a:rPr>
                        <m:t>=</m:t>
                      </m:r>
                      <m:sSup>
                        <m:sSupPr>
                          <m:ctrlPr>
                            <a:rPr lang="pl-PL" i="1" dirty="0">
                              <a:solidFill>
                                <a:srgbClr val="836967"/>
                              </a:solidFill>
                              <a:latin typeface="Cambria Math" panose="02040503050406030204" pitchFamily="18" charset="0"/>
                            </a:rPr>
                          </m:ctrlPr>
                        </m:sSupPr>
                        <m:e>
                          <m:r>
                            <a:rPr lang="pl-PL" i="1" dirty="0">
                              <a:latin typeface="Cambria Math" panose="02040503050406030204" pitchFamily="18" charset="0"/>
                            </a:rPr>
                            <m:t>𝐴</m:t>
                          </m:r>
                        </m:e>
                        <m:sup>
                          <m:r>
                            <a:rPr lang="pl-PL" i="0" dirty="0">
                              <a:latin typeface="Cambria Math" panose="02040503050406030204" pitchFamily="18" charset="0"/>
                            </a:rPr>
                            <m:t>2</m:t>
                          </m:r>
                        </m:sup>
                      </m:sSup>
                    </m:oMath>
                  </m:oMathPara>
                </a14:m>
                <a:endParaRPr lang="pl-PL"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l-PL" i="1" dirty="0" smtClean="0">
                          <a:latin typeface="Cambria Math" panose="02040503050406030204" pitchFamily="18" charset="0"/>
                        </a:rPr>
                        <m:t>𝑁</m:t>
                      </m:r>
                      <m:r>
                        <a:rPr lang="pl-PL" i="0" dirty="0">
                          <a:latin typeface="Cambria Math" panose="02040503050406030204" pitchFamily="18" charset="0"/>
                        </a:rPr>
                        <m:t>≈</m:t>
                      </m:r>
                      <m:sSup>
                        <m:sSupPr>
                          <m:ctrlPr>
                            <a:rPr lang="pl-PL" i="1" dirty="0">
                              <a:solidFill>
                                <a:srgbClr val="836967"/>
                              </a:solidFill>
                              <a:latin typeface="Cambria Math" panose="02040503050406030204" pitchFamily="18" charset="0"/>
                            </a:rPr>
                          </m:ctrlPr>
                        </m:sSupPr>
                        <m:e>
                          <m:r>
                            <m:rPr>
                              <m:sty m:val="p"/>
                            </m:rPr>
                            <a:rPr lang="pl-PL" i="0" dirty="0">
                              <a:latin typeface="Cambria Math" panose="02040503050406030204" pitchFamily="18" charset="0"/>
                            </a:rPr>
                            <m:t>Δ</m:t>
                          </m:r>
                        </m:e>
                        <m:sup>
                          <m:r>
                            <a:rPr lang="pl-PL" i="0" dirty="0">
                              <a:latin typeface="Cambria Math" panose="02040503050406030204" pitchFamily="18" charset="0"/>
                            </a:rPr>
                            <m:t>2</m:t>
                          </m:r>
                        </m:sup>
                      </m:sSup>
                    </m:oMath>
                  </m:oMathPara>
                </a14:m>
                <a:endParaRPr lang="pl-PL"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pl-PL" dirty="0">
                          <a:latin typeface="Cambria Math" panose="02040503050406030204" pitchFamily="18" charset="0"/>
                        </a:rPr>
                        <m:t>Δ</m:t>
                      </m:r>
                      <m:r>
                        <a:rPr lang="pl-PL" i="0" dirty="0">
                          <a:latin typeface="Cambria Math" panose="02040503050406030204" pitchFamily="18" charset="0"/>
                        </a:rPr>
                        <m:t>=</m:t>
                      </m:r>
                      <m:f>
                        <m:fPr>
                          <m:ctrlPr>
                            <a:rPr lang="pl-PL" i="1" dirty="0">
                              <a:solidFill>
                                <a:srgbClr val="836967"/>
                              </a:solidFill>
                              <a:latin typeface="Cambria Math" panose="02040503050406030204" pitchFamily="18" charset="0"/>
                            </a:rPr>
                          </m:ctrlPr>
                        </m:fPr>
                        <m:num>
                          <m:sSub>
                            <m:sSubPr>
                              <m:ctrlPr>
                                <a:rPr lang="pl-PL" i="1" dirty="0">
                                  <a:solidFill>
                                    <a:srgbClr val="836967"/>
                                  </a:solidFill>
                                  <a:latin typeface="Cambria Math" panose="02040503050406030204" pitchFamily="18" charset="0"/>
                                </a:rPr>
                              </m:ctrlPr>
                            </m:sSubPr>
                            <m:e>
                              <m:r>
                                <a:rPr lang="pl-PL" i="1" dirty="0">
                                  <a:latin typeface="Cambria Math" panose="02040503050406030204" pitchFamily="18" charset="0"/>
                                </a:rPr>
                                <m:t>𝐴</m:t>
                              </m:r>
                            </m:e>
                            <m:sub>
                              <m:r>
                                <a:rPr lang="pl-PL" i="1" dirty="0">
                                  <a:latin typeface="Cambria Math" panose="02040503050406030204" pitchFamily="18" charset="0"/>
                                </a:rPr>
                                <m:t>𝑚</m:t>
                              </m:r>
                            </m:sub>
                          </m:sSub>
                        </m:num>
                        <m:den>
                          <m:sSup>
                            <m:sSupPr>
                              <m:ctrlPr>
                                <a:rPr lang="pl-PL" i="1" dirty="0">
                                  <a:solidFill>
                                    <a:srgbClr val="836967"/>
                                  </a:solidFill>
                                  <a:latin typeface="Cambria Math" panose="02040503050406030204" pitchFamily="18" charset="0"/>
                                </a:rPr>
                              </m:ctrlPr>
                            </m:sSupPr>
                            <m:e>
                              <m:r>
                                <a:rPr lang="pl-PL" i="0" dirty="0">
                                  <a:latin typeface="Cambria Math" panose="02040503050406030204" pitchFamily="18" charset="0"/>
                                </a:rPr>
                                <m:t>2</m:t>
                              </m:r>
                            </m:e>
                            <m:sup>
                              <m:r>
                                <a:rPr lang="pl-PL" i="1" dirty="0">
                                  <a:latin typeface="Cambria Math" panose="02040503050406030204" pitchFamily="18" charset="0"/>
                                </a:rPr>
                                <m:t>𝑛</m:t>
                              </m:r>
                            </m:sup>
                          </m:sSup>
                        </m:den>
                      </m:f>
                    </m:oMath>
                  </m:oMathPara>
                </a14:m>
                <a:endParaRPr lang="pl-PL" dirty="0"/>
              </a:p>
              <a:p>
                <a:pPr/>
                <a14:m>
                  <m:oMathPara xmlns:m="http://schemas.openxmlformats.org/officeDocument/2006/math">
                    <m:oMathParaPr>
                      <m:jc m:val="centerGroup"/>
                    </m:oMathParaPr>
                    <m:oMath xmlns:m="http://schemas.openxmlformats.org/officeDocument/2006/math">
                      <m:sSub>
                        <m:sSubPr>
                          <m:ctrlPr>
                            <a:rPr lang="pl-PL" i="1" dirty="0" smtClean="0">
                              <a:solidFill>
                                <a:srgbClr val="836967"/>
                              </a:solidFill>
                              <a:latin typeface="Cambria Math" panose="02040503050406030204" pitchFamily="18" charset="0"/>
                            </a:rPr>
                          </m:ctrlPr>
                        </m:sSubPr>
                        <m:e>
                          <m:r>
                            <a:rPr lang="pl-PL" i="1" dirty="0">
                              <a:latin typeface="Cambria Math" panose="02040503050406030204" pitchFamily="18" charset="0"/>
                            </a:rPr>
                            <m:t>𝐴</m:t>
                          </m:r>
                        </m:e>
                        <m:sub>
                          <m:r>
                            <a:rPr lang="pl-PL" i="1" dirty="0">
                              <a:latin typeface="Cambria Math" panose="02040503050406030204" pitchFamily="18" charset="0"/>
                            </a:rPr>
                            <m:t>𝑚</m:t>
                          </m:r>
                        </m:sub>
                      </m:sSub>
                      <m:r>
                        <a:rPr lang="pl-PL" b="0" i="1" dirty="0" smtClean="0">
                          <a:latin typeface="Cambria Math" panose="02040503050406030204" pitchFamily="18" charset="0"/>
                        </a:rPr>
                        <m:t>−</m:t>
                      </m:r>
                      <m:r>
                        <a:rPr lang="pl-PL" b="0" i="1" dirty="0" smtClean="0">
                          <a:latin typeface="Cambria Math" panose="02040503050406030204" pitchFamily="18" charset="0"/>
                        </a:rPr>
                        <m:t>𝑧𝑎𝑘𝑟𝑒𝑠</m:t>
                      </m:r>
                      <m:r>
                        <a:rPr lang="pl-PL" b="0" i="1" dirty="0" smtClean="0">
                          <a:latin typeface="Cambria Math" panose="02040503050406030204" pitchFamily="18" charset="0"/>
                        </a:rPr>
                        <m:t> </m:t>
                      </m:r>
                      <m:r>
                        <a:rPr lang="pl-PL" b="0" i="1" dirty="0" smtClean="0">
                          <a:latin typeface="Cambria Math" panose="02040503050406030204" pitchFamily="18" charset="0"/>
                        </a:rPr>
                        <m:t>𝑝𝑟𝑧𝑒𝑡𝑤𝑜𝑟𝑛𝑖𝑘𝑎</m:t>
                      </m:r>
                    </m:oMath>
                  </m:oMathPara>
                </a14:m>
                <a:endParaRPr lang="pl-PL"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l-PL" b="0" i="1" dirty="0" smtClean="0">
                          <a:latin typeface="Cambria Math" panose="02040503050406030204" pitchFamily="18" charset="0"/>
                        </a:rPr>
                        <m:t>𝑛</m:t>
                      </m:r>
                      <m:r>
                        <a:rPr lang="pl-PL" b="0" i="1" dirty="0" smtClean="0">
                          <a:latin typeface="Cambria Math" panose="02040503050406030204" pitchFamily="18" charset="0"/>
                        </a:rPr>
                        <m:t>−</m:t>
                      </m:r>
                      <m:r>
                        <a:rPr lang="pl-PL" b="0" i="1" dirty="0" smtClean="0">
                          <a:latin typeface="Cambria Math" panose="02040503050406030204" pitchFamily="18" charset="0"/>
                        </a:rPr>
                        <m:t>𝑙𝑖𝑐𝑧𝑏𝑎</m:t>
                      </m:r>
                      <m:r>
                        <a:rPr lang="pl-PL" b="0" i="1" dirty="0" smtClean="0">
                          <a:latin typeface="Cambria Math" panose="02040503050406030204" pitchFamily="18" charset="0"/>
                        </a:rPr>
                        <m:t> </m:t>
                      </m:r>
                      <m:r>
                        <a:rPr lang="pl-PL" b="0" i="1" dirty="0" smtClean="0">
                          <a:latin typeface="Cambria Math" panose="02040503050406030204" pitchFamily="18" charset="0"/>
                        </a:rPr>
                        <m:t>𝑏𝑖𝑡</m:t>
                      </m:r>
                      <m:r>
                        <a:rPr lang="pl-PL" b="0" i="1" dirty="0" smtClean="0">
                          <a:latin typeface="Cambria Math" panose="02040503050406030204" pitchFamily="18" charset="0"/>
                        </a:rPr>
                        <m:t>ó</m:t>
                      </m:r>
                      <m:r>
                        <a:rPr lang="pl-PL" b="0" i="1" dirty="0" smtClean="0">
                          <a:latin typeface="Cambria Math" panose="02040503050406030204" pitchFamily="18" charset="0"/>
                        </a:rPr>
                        <m:t>𝑤</m:t>
                      </m:r>
                    </m:oMath>
                  </m:oMathPara>
                </a14:m>
                <a:endParaRPr lang="pl-PL" b="0" i="1" dirty="0">
                  <a:latin typeface="Cambria Math" panose="02040503050406030204" pitchFamily="18" charset="0"/>
                </a:endParaRPr>
              </a:p>
              <a:p>
                <a:endParaRPr lang="pl-PL" i="1" dirty="0">
                  <a:latin typeface="Cambria Math" panose="02040503050406030204" pitchFamily="18" charset="0"/>
                </a:endParaRPr>
              </a:p>
              <a:p>
                <a:endParaRPr lang="pl-PL"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l-PL" i="1" dirty="0" smtClean="0">
                              <a:solidFill>
                                <a:schemeClr val="tx1"/>
                              </a:solidFill>
                              <a:latin typeface="Cambria Math" panose="02040503050406030204" pitchFamily="18" charset="0"/>
                            </a:rPr>
                          </m:ctrlPr>
                        </m:sSubPr>
                        <m:e>
                          <m:f>
                            <m:fPr>
                              <m:ctrlPr>
                                <a:rPr lang="pl-PL" i="1" dirty="0" smtClean="0">
                                  <a:solidFill>
                                    <a:schemeClr val="tx1"/>
                                  </a:solidFill>
                                  <a:latin typeface="Cambria Math" panose="02040503050406030204" pitchFamily="18" charset="0"/>
                                </a:rPr>
                              </m:ctrlPr>
                            </m:fPr>
                            <m:num>
                              <m:r>
                                <a:rPr lang="pl-PL" b="0" i="1" dirty="0" smtClean="0">
                                  <a:solidFill>
                                    <a:schemeClr val="tx1"/>
                                  </a:solidFill>
                                  <a:latin typeface="Cambria Math" panose="02040503050406030204" pitchFamily="18" charset="0"/>
                                </a:rPr>
                                <m:t>𝑆</m:t>
                              </m:r>
                            </m:num>
                            <m:den>
                              <m:r>
                                <a:rPr lang="pl-PL" i="1" dirty="0">
                                  <a:solidFill>
                                    <a:schemeClr val="tx1"/>
                                  </a:solidFill>
                                  <a:latin typeface="Cambria Math" panose="02040503050406030204" pitchFamily="18" charset="0"/>
                                </a:rPr>
                                <m:t>𝑁</m:t>
                              </m:r>
                            </m:den>
                          </m:f>
                          <m:r>
                            <a:rPr lang="pl-PL" i="1" dirty="0">
                              <a:solidFill>
                                <a:schemeClr val="tx1"/>
                              </a:solidFill>
                              <a:latin typeface="Cambria Math" panose="02040503050406030204" pitchFamily="18" charset="0"/>
                            </a:rPr>
                            <m:t>=</m:t>
                          </m:r>
                          <m:sSup>
                            <m:sSupPr>
                              <m:ctrlPr>
                                <a:rPr lang="pl-PL" i="1" dirty="0">
                                  <a:solidFill>
                                    <a:schemeClr val="tx1"/>
                                  </a:solidFill>
                                  <a:latin typeface="Cambria Math" panose="02040503050406030204" pitchFamily="18" charset="0"/>
                                </a:rPr>
                              </m:ctrlPr>
                            </m:sSupPr>
                            <m:e>
                              <m:r>
                                <a:rPr lang="pl-PL" i="1" dirty="0">
                                  <a:solidFill>
                                    <a:schemeClr val="tx1"/>
                                  </a:solidFill>
                                  <a:latin typeface="Cambria Math" panose="02040503050406030204" pitchFamily="18" charset="0"/>
                                </a:rPr>
                                <m:t>2</m:t>
                              </m:r>
                            </m:e>
                            <m:sup>
                              <m:r>
                                <a:rPr lang="pl-PL" i="1" dirty="0">
                                  <a:solidFill>
                                    <a:schemeClr val="tx1"/>
                                  </a:solidFill>
                                  <a:latin typeface="Cambria Math" panose="02040503050406030204" pitchFamily="18" charset="0"/>
                                </a:rPr>
                                <m:t>2</m:t>
                              </m:r>
                              <m:r>
                                <a:rPr lang="pl-PL" i="1" dirty="0">
                                  <a:solidFill>
                                    <a:schemeClr val="tx1"/>
                                  </a:solidFill>
                                  <a:latin typeface="Cambria Math" panose="02040503050406030204" pitchFamily="18" charset="0"/>
                                </a:rPr>
                                <m:t>𝑛</m:t>
                              </m:r>
                            </m:sup>
                          </m:sSup>
                          <m:f>
                            <m:fPr>
                              <m:ctrlPr>
                                <a:rPr lang="pl-PL" i="1" dirty="0">
                                  <a:solidFill>
                                    <a:schemeClr val="tx1"/>
                                  </a:solidFill>
                                  <a:latin typeface="Cambria Math" panose="02040503050406030204" pitchFamily="18" charset="0"/>
                                </a:rPr>
                              </m:ctrlPr>
                            </m:fPr>
                            <m:num>
                              <m:sSup>
                                <m:sSupPr>
                                  <m:ctrlPr>
                                    <a:rPr lang="pl-PL" i="1" dirty="0">
                                      <a:solidFill>
                                        <a:schemeClr val="tx1"/>
                                      </a:solidFill>
                                      <a:latin typeface="Cambria Math" panose="02040503050406030204" pitchFamily="18" charset="0"/>
                                    </a:rPr>
                                  </m:ctrlPr>
                                </m:sSupPr>
                                <m:e>
                                  <m:r>
                                    <a:rPr lang="pl-PL" i="1" dirty="0">
                                      <a:solidFill>
                                        <a:schemeClr val="tx1"/>
                                      </a:solidFill>
                                      <a:latin typeface="Cambria Math" panose="02040503050406030204" pitchFamily="18" charset="0"/>
                                    </a:rPr>
                                    <m:t>𝐴</m:t>
                                  </m:r>
                                </m:e>
                                <m:sup>
                                  <m:r>
                                    <a:rPr lang="pl-PL" i="1" dirty="0">
                                      <a:solidFill>
                                        <a:schemeClr val="tx1"/>
                                      </a:solidFill>
                                      <a:latin typeface="Cambria Math" panose="02040503050406030204" pitchFamily="18" charset="0"/>
                                    </a:rPr>
                                    <m:t>2</m:t>
                                  </m:r>
                                </m:sup>
                              </m:sSup>
                            </m:num>
                            <m:den>
                              <m:sSubSup>
                                <m:sSubSupPr>
                                  <m:ctrlPr>
                                    <a:rPr lang="pl-PL" i="1" dirty="0">
                                      <a:solidFill>
                                        <a:schemeClr val="tx1"/>
                                      </a:solidFill>
                                      <a:latin typeface="Cambria Math" panose="02040503050406030204" pitchFamily="18" charset="0"/>
                                    </a:rPr>
                                  </m:ctrlPr>
                                </m:sSubSupPr>
                                <m:e>
                                  <m:r>
                                    <a:rPr lang="pl-PL" i="1" dirty="0">
                                      <a:solidFill>
                                        <a:schemeClr val="tx1"/>
                                      </a:solidFill>
                                      <a:latin typeface="Cambria Math" panose="02040503050406030204" pitchFamily="18" charset="0"/>
                                    </a:rPr>
                                    <m:t>𝐴</m:t>
                                  </m:r>
                                </m:e>
                                <m:sub>
                                  <m:r>
                                    <a:rPr lang="pl-PL" i="1" dirty="0">
                                      <a:solidFill>
                                        <a:schemeClr val="tx1"/>
                                      </a:solidFill>
                                      <a:latin typeface="Cambria Math" panose="02040503050406030204" pitchFamily="18" charset="0"/>
                                    </a:rPr>
                                    <m:t>𝑚</m:t>
                                  </m:r>
                                </m:sub>
                                <m:sup>
                                  <m:r>
                                    <a:rPr lang="pl-PL" i="1" dirty="0">
                                      <a:solidFill>
                                        <a:schemeClr val="tx1"/>
                                      </a:solidFill>
                                      <a:latin typeface="Cambria Math" panose="02040503050406030204" pitchFamily="18" charset="0"/>
                                    </a:rPr>
                                    <m:t>2</m:t>
                                  </m:r>
                                </m:sup>
                              </m:sSubSup>
                            </m:den>
                          </m:f>
                        </m:e>
                        <m:sub/>
                      </m:sSub>
                    </m:oMath>
                  </m:oMathPara>
                </a14:m>
                <a:endParaRPr lang="pl-PL"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l-PL" b="0" i="1" dirty="0" smtClean="0">
                          <a:latin typeface="Cambria Math" panose="02040503050406030204" pitchFamily="18" charset="0"/>
                        </a:rPr>
                        <m:t> </m:t>
                      </m:r>
                    </m:oMath>
                  </m:oMathPara>
                </a14:m>
                <a:endParaRPr lang="pl-PL" dirty="0"/>
              </a:p>
            </p:txBody>
          </p:sp>
        </mc:Choice>
        <mc:Fallback xmlns="">
          <p:sp>
            <p:nvSpPr>
              <p:cNvPr id="8" name="pole tekstowe 7">
                <a:extLst>
                  <a:ext uri="{FF2B5EF4-FFF2-40B4-BE49-F238E27FC236}">
                    <a16:creationId xmlns:a16="http://schemas.microsoft.com/office/drawing/2014/main" id="{E907C0DB-A326-F7AF-03FA-856CC3316508}"/>
                  </a:ext>
                </a:extLst>
              </p:cNvPr>
              <p:cNvSpPr txBox="1">
                <a:spLocks noRot="1" noChangeAspect="1" noMove="1" noResize="1" noEditPoints="1" noAdjustHandles="1" noChangeArrowheads="1" noChangeShapeType="1" noTextEdit="1"/>
              </p:cNvSpPr>
              <p:nvPr/>
            </p:nvSpPr>
            <p:spPr>
              <a:xfrm>
                <a:off x="7414356" y="2939436"/>
                <a:ext cx="2879186" cy="3107774"/>
              </a:xfrm>
              <a:prstGeom prst="rect">
                <a:avLst/>
              </a:prstGeom>
              <a:blipFill>
                <a:blip r:embed="rId5"/>
                <a:stretch>
                  <a:fillRect l="-423" t="-196" r="-1268"/>
                </a:stretch>
              </a:blipFill>
            </p:spPr>
            <p:txBody>
              <a:bodyPr/>
              <a:lstStyle/>
              <a:p>
                <a:r>
                  <a:rPr lang="pl-PL">
                    <a:noFill/>
                  </a:rPr>
                  <a:t> </a:t>
                </a:r>
              </a:p>
            </p:txBody>
          </p:sp>
        </mc:Fallback>
      </mc:AlternateContent>
    </p:spTree>
    <p:extLst>
      <p:ext uri="{BB962C8B-B14F-4D97-AF65-F5344CB8AC3E}">
        <p14:creationId xmlns:p14="http://schemas.microsoft.com/office/powerpoint/2010/main" val="2346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3</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dirty="0"/>
              <a:t>Zakłócenia a jakość transmisji </a:t>
            </a:r>
            <a:r>
              <a:rPr lang="es-ES" dirty="0"/>
              <a:t>   •</a:t>
            </a:r>
            <a:r>
              <a:rPr lang="pl-PL" dirty="0"/>
              <a:t> Zadanie 4</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solidFill>
                  <a:srgbClr val="2667FF"/>
                </a:solidFill>
              </a:rPr>
              <a:t>Z</a:t>
            </a:r>
            <a:r>
              <a:rPr lang="pl-PL" dirty="0"/>
              <a:t>adanie 4. </a:t>
            </a:r>
            <a:endParaRPr lang="es-ES"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151323C-314C-AB41-91AA-718CEBC69F7C}"/>
                  </a:ext>
                </a:extLst>
              </p:cNvPr>
              <p:cNvSpPr txBox="1"/>
              <p:nvPr/>
            </p:nvSpPr>
            <p:spPr>
              <a:xfrm>
                <a:off x="6601539" y="1070225"/>
                <a:ext cx="4816839" cy="3535391"/>
              </a:xfrm>
              <a:prstGeom prst="rect">
                <a:avLst/>
              </a:prstGeom>
              <a:noFill/>
            </p:spPr>
            <p:txBody>
              <a:bodyPr wrap="square" rtlCol="0">
                <a:spAutoFit/>
              </a:bodyPr>
              <a:lstStyle/>
              <a:p>
                <a:pPr>
                  <a:lnSpc>
                    <a:spcPct val="150000"/>
                  </a:lnSpc>
                </a:pPr>
                <a:r>
                  <a:rPr lang="pl-PL" sz="1800" dirty="0">
                    <a:effectLst/>
                    <a:latin typeface="Calibri" panose="020F0502020204030204" pitchFamily="34" charset="0"/>
                    <a:ea typeface="Calibri" panose="020F0502020204030204" pitchFamily="34" charset="0"/>
                    <a:cs typeface="Times New Roman" panose="02020603050405020304" pitchFamily="18" charset="0"/>
                  </a:rPr>
                  <a:t>Ilubitowy przetwornik jest potrzebny, aby SNR dla sygnałów równych połowie zakresu przetwarzania wynosił minimum 60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dB</a:t>
                </a:r>
                <a:r>
                  <a:rPr lang="pl-PL" sz="1800" dirty="0">
                    <a:effectLst/>
                    <a:latin typeface="Calibri" panose="020F0502020204030204" pitchFamily="34" charset="0"/>
                    <a:ea typeface="Calibri" panose="020F0502020204030204" pitchFamily="34" charset="0"/>
                    <a:cs typeface="Times New Roman" panose="02020603050405020304" pitchFamily="18" charset="0"/>
                  </a:rPr>
                  <a:t>?</a:t>
                </a:r>
                <a:endParaRPr lang="pl-PL" sz="1400" dirty="0">
                  <a:solidFill>
                    <a:schemeClr val="accent5"/>
                  </a:solidFill>
                </a:endParaRPr>
              </a:p>
              <a:p>
                <a:pPr>
                  <a:lnSpc>
                    <a:spcPct val="150000"/>
                  </a:lnSpc>
                </a:pPr>
                <a:endParaRPr lang="pl-PL" sz="1400" dirty="0">
                  <a:solidFill>
                    <a:schemeClr val="accent5"/>
                  </a:solidFill>
                </a:endParaRPr>
              </a:p>
              <a:p>
                <a:pPr>
                  <a:lnSpc>
                    <a:spcPct val="150000"/>
                  </a:lnSpc>
                </a:pPr>
                <a:r>
                  <a:rPr lang="pl-PL" sz="1400" dirty="0">
                    <a:solidFill>
                      <a:schemeClr val="accent5"/>
                    </a:solidFill>
                  </a:rPr>
                  <a:t>Dane: </a:t>
                </a:r>
              </a:p>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𝑆𝑁𝑅</m:t>
                      </m:r>
                      <m:r>
                        <a:rPr lang="pl-PL" sz="1400" b="0" i="1" smtClean="0">
                          <a:solidFill>
                            <a:schemeClr val="accent5"/>
                          </a:solidFill>
                          <a:latin typeface="Cambria Math" panose="02040503050406030204" pitchFamily="18" charset="0"/>
                        </a:rPr>
                        <m:t> − </m:t>
                      </m:r>
                      <m:f>
                        <m:fPr>
                          <m:ctrlPr>
                            <a:rPr lang="pl-PL" sz="1400" b="0" i="1" smtClean="0">
                              <a:solidFill>
                                <a:schemeClr val="accent5"/>
                              </a:solidFill>
                              <a:latin typeface="Cambria Math" panose="02040503050406030204" pitchFamily="18" charset="0"/>
                            </a:rPr>
                          </m:ctrlPr>
                        </m:fPr>
                        <m:num>
                          <m:r>
                            <a:rPr lang="pl-PL" sz="1400" b="0" i="1" smtClean="0">
                              <a:solidFill>
                                <a:schemeClr val="accent5"/>
                              </a:solidFill>
                              <a:latin typeface="Cambria Math" panose="02040503050406030204" pitchFamily="18" charset="0"/>
                            </a:rPr>
                            <m:t>𝑆</m:t>
                          </m:r>
                        </m:num>
                        <m:den>
                          <m:r>
                            <a:rPr lang="pl-PL" sz="1400" b="0" i="1" smtClean="0">
                              <a:solidFill>
                                <a:schemeClr val="accent5"/>
                              </a:solidFill>
                              <a:latin typeface="Cambria Math" panose="02040503050406030204" pitchFamily="18" charset="0"/>
                            </a:rPr>
                            <m:t>𝑁</m:t>
                          </m:r>
                        </m:den>
                      </m:f>
                      <m:r>
                        <a:rPr lang="pl-PL" sz="1400" b="0" i="1" smtClean="0">
                          <a:solidFill>
                            <a:schemeClr val="accent5"/>
                          </a:solidFill>
                          <a:latin typeface="Cambria Math" panose="02040503050406030204" pitchFamily="18" charset="0"/>
                        </a:rPr>
                        <m:t>= 60 [</m:t>
                      </m:r>
                      <m:r>
                        <a:rPr lang="pl-PL" sz="1400" b="0" i="1" smtClean="0">
                          <a:solidFill>
                            <a:schemeClr val="accent5"/>
                          </a:solidFill>
                          <a:latin typeface="Cambria Math" panose="02040503050406030204" pitchFamily="18" charset="0"/>
                        </a:rPr>
                        <m:t>𝑑𝐵</m:t>
                      </m:r>
                      <m:r>
                        <a:rPr lang="pl-PL" sz="1400" b="0" i="1" smtClean="0">
                          <a:solidFill>
                            <a:schemeClr val="accent5"/>
                          </a:solidFill>
                          <a:latin typeface="Cambria Math" panose="02040503050406030204" pitchFamily="18" charset="0"/>
                        </a:rPr>
                        <m:t>] </m:t>
                      </m:r>
                    </m:oMath>
                  </m:oMathPara>
                </a14:m>
                <a:endParaRPr lang="pl-PL" sz="1400" b="0" i="1" dirty="0">
                  <a:solidFill>
                    <a:schemeClr val="accent5"/>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𝑝𝑜</m:t>
                      </m:r>
                      <m:r>
                        <a:rPr lang="pl-PL" sz="1400" b="0" i="1" smtClean="0">
                          <a:solidFill>
                            <a:schemeClr val="accent5"/>
                          </a:solidFill>
                          <a:latin typeface="Cambria Math" panose="02040503050406030204" pitchFamily="18" charset="0"/>
                        </a:rPr>
                        <m:t>ł</m:t>
                      </m:r>
                      <m:r>
                        <a:rPr lang="pl-PL" sz="1400" b="0" i="1" smtClean="0">
                          <a:solidFill>
                            <a:schemeClr val="accent5"/>
                          </a:solidFill>
                          <a:latin typeface="Cambria Math" panose="02040503050406030204" pitchFamily="18" charset="0"/>
                        </a:rPr>
                        <m:t>𝑜𝑤𝑎</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𝑧𝑎𝑘𝑟𝑒𝑠𝑢</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𝑝𝑟𝑧𝑒𝑡𝑤𝑎𝑟𝑧𝑎𝑛𝑖𝑎</m:t>
                      </m:r>
                      <m:r>
                        <a:rPr lang="pl-PL" sz="1400" b="0" i="1" smtClean="0">
                          <a:solidFill>
                            <a:schemeClr val="accent5"/>
                          </a:solidFill>
                          <a:latin typeface="Cambria Math" panose="02040503050406030204" pitchFamily="18" charset="0"/>
                        </a:rPr>
                        <m:t> − </m:t>
                      </m:r>
                      <m:f>
                        <m:fPr>
                          <m:ctrlPr>
                            <a:rPr lang="pl-PL" sz="1400" b="0" i="1" smtClean="0">
                              <a:solidFill>
                                <a:schemeClr val="accent5"/>
                              </a:solidFill>
                              <a:latin typeface="Cambria Math" panose="02040503050406030204" pitchFamily="18" charset="0"/>
                            </a:rPr>
                          </m:ctrlPr>
                        </m:fPr>
                        <m:num>
                          <m:r>
                            <a:rPr lang="pl-PL" sz="1400" b="0" i="1" smtClean="0">
                              <a:solidFill>
                                <a:schemeClr val="accent5"/>
                              </a:solidFill>
                              <a:latin typeface="Cambria Math" panose="02040503050406030204" pitchFamily="18" charset="0"/>
                            </a:rPr>
                            <m:t>𝐴</m:t>
                          </m:r>
                        </m:num>
                        <m:den>
                          <m:sSub>
                            <m:sSubPr>
                              <m:ctrlPr>
                                <a:rPr lang="pl-PL" sz="1400" b="0" i="1" smtClean="0">
                                  <a:solidFill>
                                    <a:schemeClr val="accent5"/>
                                  </a:solidFill>
                                  <a:latin typeface="Cambria Math" panose="02040503050406030204" pitchFamily="18" charset="0"/>
                                </a:rPr>
                              </m:ctrlPr>
                            </m:sSubPr>
                            <m:e>
                              <m:r>
                                <a:rPr lang="pl-PL" sz="1400" b="0" i="1" smtClean="0">
                                  <a:solidFill>
                                    <a:schemeClr val="accent5"/>
                                  </a:solidFill>
                                  <a:latin typeface="Cambria Math" panose="02040503050406030204" pitchFamily="18" charset="0"/>
                                </a:rPr>
                                <m:t>𝐴</m:t>
                              </m:r>
                            </m:e>
                            <m:sub>
                              <m:r>
                                <a:rPr lang="pl-PL" sz="1400" b="0" i="1" smtClean="0">
                                  <a:solidFill>
                                    <a:schemeClr val="accent5"/>
                                  </a:solidFill>
                                  <a:latin typeface="Cambria Math" panose="02040503050406030204" pitchFamily="18" charset="0"/>
                                </a:rPr>
                                <m:t>𝑚</m:t>
                              </m:r>
                            </m:sub>
                          </m:sSub>
                        </m:den>
                      </m:f>
                      <m:r>
                        <a:rPr lang="pl-PL" sz="1400" b="0" i="1" smtClean="0">
                          <a:solidFill>
                            <a:schemeClr val="accent5"/>
                          </a:solidFill>
                          <a:latin typeface="Cambria Math" panose="02040503050406030204" pitchFamily="18" charset="0"/>
                        </a:rPr>
                        <m:t>=</m:t>
                      </m:r>
                      <m:f>
                        <m:fPr>
                          <m:ctrlPr>
                            <a:rPr lang="pl-PL" sz="1400" b="0" i="1" smtClean="0">
                              <a:solidFill>
                                <a:schemeClr val="accent5"/>
                              </a:solidFill>
                              <a:latin typeface="Cambria Math" panose="02040503050406030204" pitchFamily="18" charset="0"/>
                            </a:rPr>
                          </m:ctrlPr>
                        </m:fPr>
                        <m:num>
                          <m:r>
                            <a:rPr lang="pl-PL" sz="1400" b="0" i="1" smtClean="0">
                              <a:solidFill>
                                <a:schemeClr val="accent5"/>
                              </a:solidFill>
                              <a:latin typeface="Cambria Math" panose="02040503050406030204" pitchFamily="18" charset="0"/>
                            </a:rPr>
                            <m:t>1</m:t>
                          </m:r>
                        </m:num>
                        <m:den>
                          <m:r>
                            <a:rPr lang="pl-PL" sz="1400" b="0" i="1" smtClean="0">
                              <a:solidFill>
                                <a:schemeClr val="accent5"/>
                              </a:solidFill>
                              <a:latin typeface="Cambria Math" panose="02040503050406030204" pitchFamily="18" charset="0"/>
                            </a:rPr>
                            <m:t>2</m:t>
                          </m:r>
                        </m:den>
                      </m:f>
                    </m:oMath>
                  </m:oMathPara>
                </a14:m>
                <a:endParaRPr lang="pl-PL" sz="1400" b="0" i="0" dirty="0">
                  <a:solidFill>
                    <a:schemeClr val="accent5"/>
                  </a:solidFill>
                  <a:latin typeface="Cambria Math" panose="02040503050406030204" pitchFamily="18" charset="0"/>
                </a:endParaRPr>
              </a:p>
              <a:p>
                <a:pPr>
                  <a:lnSpc>
                    <a:spcPct val="150000"/>
                  </a:lnSpc>
                </a:pPr>
                <a:endParaRPr lang="es-ES" sz="1400" dirty="0">
                  <a:solidFill>
                    <a:schemeClr val="accent5"/>
                  </a:solidFill>
                </a:endParaRPr>
              </a:p>
            </p:txBody>
          </p:sp>
        </mc:Choice>
        <mc:Fallback xmlns="">
          <p:sp>
            <p:nvSpPr>
              <p:cNvPr id="6" name="CuadroTexto 5">
                <a:extLst>
                  <a:ext uri="{FF2B5EF4-FFF2-40B4-BE49-F238E27FC236}">
                    <a16:creationId xmlns:a16="http://schemas.microsoft.com/office/drawing/2014/main" id="{6151323C-314C-AB41-91AA-718CEBC69F7C}"/>
                  </a:ext>
                </a:extLst>
              </p:cNvPr>
              <p:cNvSpPr txBox="1">
                <a:spLocks noRot="1" noChangeAspect="1" noMove="1" noResize="1" noEditPoints="1" noAdjustHandles="1" noChangeArrowheads="1" noChangeShapeType="1" noTextEdit="1"/>
              </p:cNvSpPr>
              <p:nvPr/>
            </p:nvSpPr>
            <p:spPr>
              <a:xfrm>
                <a:off x="6601539" y="1070225"/>
                <a:ext cx="4816839" cy="3535391"/>
              </a:xfrm>
              <a:prstGeom prst="rect">
                <a:avLst/>
              </a:prstGeom>
              <a:blipFill>
                <a:blip r:embed="rId3"/>
                <a:stretch>
                  <a:fillRect l="-1139" r="-1772"/>
                </a:stretch>
              </a:blipFill>
            </p:spPr>
            <p:txBody>
              <a:bodyPr/>
              <a:lstStyle/>
              <a:p>
                <a:r>
                  <a:rPr lang="pl-PL">
                    <a:noFill/>
                  </a:rPr>
                  <a:t> </a:t>
                </a:r>
              </a:p>
            </p:txBody>
          </p:sp>
        </mc:Fallback>
      </mc:AlternateContent>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0" y="3777524"/>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0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3</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dirty="0"/>
              <a:t>Rozdzielczość przetworników </a:t>
            </a:r>
            <a:r>
              <a:rPr lang="es-ES" dirty="0"/>
              <a:t>•</a:t>
            </a:r>
            <a:r>
              <a:rPr lang="pl-PL" dirty="0"/>
              <a:t> 	Obliczenia</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solidFill>
                  <a:srgbClr val="2667FF"/>
                </a:solidFill>
              </a:rPr>
              <a:t>O</a:t>
            </a:r>
            <a:r>
              <a:rPr lang="pl-PL" dirty="0"/>
              <a:t>bliczania  </a:t>
            </a:r>
            <a:endParaRPr lang="es-ES" dirty="0"/>
          </a:p>
        </p:txBody>
      </p:sp>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0" y="3777524"/>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pole tekstowe 4">
                <a:extLst>
                  <a:ext uri="{FF2B5EF4-FFF2-40B4-BE49-F238E27FC236}">
                    <a16:creationId xmlns:a16="http://schemas.microsoft.com/office/drawing/2014/main" id="{C1FFED3F-CA60-2E0A-8CB9-1184AB179009}"/>
                  </a:ext>
                </a:extLst>
              </p:cNvPr>
              <p:cNvSpPr txBox="1"/>
              <p:nvPr/>
            </p:nvSpPr>
            <p:spPr>
              <a:xfrm>
                <a:off x="532924" y="4200604"/>
                <a:ext cx="4792067" cy="1682127"/>
              </a:xfrm>
              <a:prstGeom prst="rect">
                <a:avLst/>
              </a:prstGeom>
              <a:noFill/>
            </p:spPr>
            <p:txBody>
              <a:bodyPr wrap="square">
                <a:spAutoFit/>
              </a:bodyPr>
              <a:lstStyle/>
              <a:p>
                <a:pPr>
                  <a:lnSpc>
                    <a:spcPct val="150000"/>
                  </a:lnSpc>
                </a:pPr>
                <a:r>
                  <a:rPr lang="pl-PL" sz="1400" dirty="0">
                    <a:solidFill>
                      <a:schemeClr val="accent5"/>
                    </a:solidFill>
                  </a:rPr>
                  <a:t>Dane: </a:t>
                </a:r>
              </a:p>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𝑆𝑁𝑅</m:t>
                      </m:r>
                      <m:r>
                        <a:rPr lang="pl-PL" sz="1400" b="0" i="1" smtClean="0">
                          <a:solidFill>
                            <a:schemeClr val="accent5"/>
                          </a:solidFill>
                          <a:latin typeface="Cambria Math" panose="02040503050406030204" pitchFamily="18" charset="0"/>
                        </a:rPr>
                        <m:t> − </m:t>
                      </m:r>
                      <m:f>
                        <m:fPr>
                          <m:ctrlPr>
                            <a:rPr lang="pl-PL" sz="1400" b="0" i="1" smtClean="0">
                              <a:solidFill>
                                <a:schemeClr val="accent5"/>
                              </a:solidFill>
                              <a:latin typeface="Cambria Math" panose="02040503050406030204" pitchFamily="18" charset="0"/>
                            </a:rPr>
                          </m:ctrlPr>
                        </m:fPr>
                        <m:num>
                          <m:r>
                            <a:rPr lang="pl-PL" sz="1400" b="0" i="1" smtClean="0">
                              <a:solidFill>
                                <a:schemeClr val="accent5"/>
                              </a:solidFill>
                              <a:latin typeface="Cambria Math" panose="02040503050406030204" pitchFamily="18" charset="0"/>
                            </a:rPr>
                            <m:t>𝑆</m:t>
                          </m:r>
                        </m:num>
                        <m:den>
                          <m:r>
                            <a:rPr lang="pl-PL" sz="1400" b="0" i="1" smtClean="0">
                              <a:solidFill>
                                <a:schemeClr val="accent5"/>
                              </a:solidFill>
                              <a:latin typeface="Cambria Math" panose="02040503050406030204" pitchFamily="18" charset="0"/>
                            </a:rPr>
                            <m:t>𝑁</m:t>
                          </m:r>
                        </m:den>
                      </m:f>
                      <m:r>
                        <a:rPr lang="pl-PL" sz="1400" b="0" i="1" smtClean="0">
                          <a:solidFill>
                            <a:schemeClr val="accent5"/>
                          </a:solidFill>
                          <a:latin typeface="Cambria Math" panose="02040503050406030204" pitchFamily="18" charset="0"/>
                        </a:rPr>
                        <m:t>= 60 [</m:t>
                      </m:r>
                      <m:r>
                        <a:rPr lang="pl-PL" sz="1400" b="0" i="1" smtClean="0">
                          <a:solidFill>
                            <a:schemeClr val="accent5"/>
                          </a:solidFill>
                          <a:latin typeface="Cambria Math" panose="02040503050406030204" pitchFamily="18" charset="0"/>
                        </a:rPr>
                        <m:t>𝑑𝐵</m:t>
                      </m:r>
                      <m:r>
                        <a:rPr lang="pl-PL" sz="1400" b="0" i="1" smtClean="0">
                          <a:solidFill>
                            <a:schemeClr val="accent5"/>
                          </a:solidFill>
                          <a:latin typeface="Cambria Math" panose="02040503050406030204" pitchFamily="18" charset="0"/>
                        </a:rPr>
                        <m:t>] </m:t>
                      </m:r>
                    </m:oMath>
                  </m:oMathPara>
                </a14:m>
                <a:endParaRPr lang="pl-PL" sz="1400" b="0" i="1" dirty="0">
                  <a:solidFill>
                    <a:schemeClr val="accent5"/>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𝑝𝑜</m:t>
                      </m:r>
                      <m:r>
                        <a:rPr lang="pl-PL" sz="1400" b="0" i="1" smtClean="0">
                          <a:solidFill>
                            <a:schemeClr val="accent5"/>
                          </a:solidFill>
                          <a:latin typeface="Cambria Math" panose="02040503050406030204" pitchFamily="18" charset="0"/>
                        </a:rPr>
                        <m:t>ł</m:t>
                      </m:r>
                      <m:r>
                        <a:rPr lang="pl-PL" sz="1400" b="0" i="1" smtClean="0">
                          <a:solidFill>
                            <a:schemeClr val="accent5"/>
                          </a:solidFill>
                          <a:latin typeface="Cambria Math" panose="02040503050406030204" pitchFamily="18" charset="0"/>
                        </a:rPr>
                        <m:t>𝑜𝑤𝑎</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𝑧𝑎𝑘𝑟𝑒𝑠𝑢</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𝑝𝑟𝑧𝑒𝑡𝑤𝑎𝑟𝑧𝑎𝑛𝑖𝑎</m:t>
                      </m:r>
                      <m:r>
                        <a:rPr lang="pl-PL" sz="1400" b="0" i="1" smtClean="0">
                          <a:solidFill>
                            <a:schemeClr val="accent5"/>
                          </a:solidFill>
                          <a:latin typeface="Cambria Math" panose="02040503050406030204" pitchFamily="18" charset="0"/>
                        </a:rPr>
                        <m:t> − </m:t>
                      </m:r>
                      <m:f>
                        <m:fPr>
                          <m:ctrlPr>
                            <a:rPr lang="pl-PL" sz="1400" b="0" i="1" smtClean="0">
                              <a:solidFill>
                                <a:schemeClr val="accent5"/>
                              </a:solidFill>
                              <a:latin typeface="Cambria Math" panose="02040503050406030204" pitchFamily="18" charset="0"/>
                            </a:rPr>
                          </m:ctrlPr>
                        </m:fPr>
                        <m:num>
                          <m:r>
                            <a:rPr lang="pl-PL" sz="1400" b="0" i="1" smtClean="0">
                              <a:solidFill>
                                <a:schemeClr val="accent5"/>
                              </a:solidFill>
                              <a:latin typeface="Cambria Math" panose="02040503050406030204" pitchFamily="18" charset="0"/>
                            </a:rPr>
                            <m:t>𝐴</m:t>
                          </m:r>
                        </m:num>
                        <m:den>
                          <m:sSub>
                            <m:sSubPr>
                              <m:ctrlPr>
                                <a:rPr lang="pl-PL" sz="1400" b="0" i="1" smtClean="0">
                                  <a:solidFill>
                                    <a:schemeClr val="accent5"/>
                                  </a:solidFill>
                                  <a:latin typeface="Cambria Math" panose="02040503050406030204" pitchFamily="18" charset="0"/>
                                </a:rPr>
                              </m:ctrlPr>
                            </m:sSubPr>
                            <m:e>
                              <m:r>
                                <a:rPr lang="pl-PL" sz="1400" b="0" i="1" smtClean="0">
                                  <a:solidFill>
                                    <a:schemeClr val="accent5"/>
                                  </a:solidFill>
                                  <a:latin typeface="Cambria Math" panose="02040503050406030204" pitchFamily="18" charset="0"/>
                                </a:rPr>
                                <m:t>𝐴</m:t>
                              </m:r>
                            </m:e>
                            <m:sub>
                              <m:r>
                                <a:rPr lang="pl-PL" sz="1400" b="0" i="1" smtClean="0">
                                  <a:solidFill>
                                    <a:schemeClr val="accent5"/>
                                  </a:solidFill>
                                  <a:latin typeface="Cambria Math" panose="02040503050406030204" pitchFamily="18" charset="0"/>
                                </a:rPr>
                                <m:t>𝑚</m:t>
                              </m:r>
                            </m:sub>
                          </m:sSub>
                        </m:den>
                      </m:f>
                      <m:r>
                        <a:rPr lang="pl-PL" sz="1400" b="0" i="1" smtClean="0">
                          <a:solidFill>
                            <a:schemeClr val="accent5"/>
                          </a:solidFill>
                          <a:latin typeface="Cambria Math" panose="02040503050406030204" pitchFamily="18" charset="0"/>
                        </a:rPr>
                        <m:t>=</m:t>
                      </m:r>
                      <m:f>
                        <m:fPr>
                          <m:ctrlPr>
                            <a:rPr lang="pl-PL" sz="1400" b="0" i="1" smtClean="0">
                              <a:solidFill>
                                <a:schemeClr val="accent5"/>
                              </a:solidFill>
                              <a:latin typeface="Cambria Math" panose="02040503050406030204" pitchFamily="18" charset="0"/>
                            </a:rPr>
                          </m:ctrlPr>
                        </m:fPr>
                        <m:num>
                          <m:r>
                            <a:rPr lang="pl-PL" sz="1400" b="0" i="1" smtClean="0">
                              <a:solidFill>
                                <a:schemeClr val="accent5"/>
                              </a:solidFill>
                              <a:latin typeface="Cambria Math" panose="02040503050406030204" pitchFamily="18" charset="0"/>
                            </a:rPr>
                            <m:t>1</m:t>
                          </m:r>
                        </m:num>
                        <m:den>
                          <m:r>
                            <a:rPr lang="pl-PL" sz="1400" b="0" i="1" smtClean="0">
                              <a:solidFill>
                                <a:schemeClr val="accent5"/>
                              </a:solidFill>
                              <a:latin typeface="Cambria Math" panose="02040503050406030204" pitchFamily="18" charset="0"/>
                            </a:rPr>
                            <m:t>2</m:t>
                          </m:r>
                        </m:den>
                      </m:f>
                    </m:oMath>
                  </m:oMathPara>
                </a14:m>
                <a:endParaRPr lang="pl-PL" sz="1800" b="0" i="0" dirty="0">
                  <a:solidFill>
                    <a:schemeClr val="accent5"/>
                  </a:solidFill>
                  <a:latin typeface="Cambria Math" panose="02040503050406030204" pitchFamily="18" charset="0"/>
                </a:endParaRPr>
              </a:p>
            </p:txBody>
          </p:sp>
        </mc:Choice>
        <mc:Fallback xmlns="">
          <p:sp>
            <p:nvSpPr>
              <p:cNvPr id="5" name="pole tekstowe 4">
                <a:extLst>
                  <a:ext uri="{FF2B5EF4-FFF2-40B4-BE49-F238E27FC236}">
                    <a16:creationId xmlns:a16="http://schemas.microsoft.com/office/drawing/2014/main" id="{C1FFED3F-CA60-2E0A-8CB9-1184AB179009}"/>
                  </a:ext>
                </a:extLst>
              </p:cNvPr>
              <p:cNvSpPr txBox="1">
                <a:spLocks noRot="1" noChangeAspect="1" noMove="1" noResize="1" noEditPoints="1" noAdjustHandles="1" noChangeArrowheads="1" noChangeShapeType="1" noTextEdit="1"/>
              </p:cNvSpPr>
              <p:nvPr/>
            </p:nvSpPr>
            <p:spPr>
              <a:xfrm>
                <a:off x="532924" y="4200604"/>
                <a:ext cx="4792067" cy="1682127"/>
              </a:xfrm>
              <a:prstGeom prst="rect">
                <a:avLst/>
              </a:prstGeom>
              <a:blipFill>
                <a:blip r:embed="rId3"/>
                <a:stretch>
                  <a:fillRect l="-381"/>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0" name="pole tekstowe 9">
                <a:extLst>
                  <a:ext uri="{FF2B5EF4-FFF2-40B4-BE49-F238E27FC236}">
                    <a16:creationId xmlns:a16="http://schemas.microsoft.com/office/drawing/2014/main" id="{5F5E8A81-7DD7-12C0-1C44-58556735FED7}"/>
                  </a:ext>
                </a:extLst>
              </p:cNvPr>
              <p:cNvSpPr txBox="1"/>
              <p:nvPr/>
            </p:nvSpPr>
            <p:spPr>
              <a:xfrm>
                <a:off x="5955542" y="996772"/>
                <a:ext cx="6110784"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l-PL" i="1" dirty="0" smtClean="0">
                              <a:solidFill>
                                <a:srgbClr val="836967"/>
                              </a:solidFill>
                              <a:latin typeface="Cambria Math" panose="02040503050406030204" pitchFamily="18" charset="0"/>
                            </a:rPr>
                          </m:ctrlPr>
                        </m:sSupPr>
                        <m:e>
                          <m:r>
                            <a:rPr lang="pl-PL" i="1" dirty="0" smtClean="0">
                              <a:latin typeface="Cambria Math" panose="02040503050406030204" pitchFamily="18" charset="0"/>
                            </a:rPr>
                            <m:t>60=10</m:t>
                          </m:r>
                          <m:func>
                            <m:funcPr>
                              <m:ctrlPr>
                                <a:rPr lang="pl-PL" i="1" dirty="0">
                                  <a:latin typeface="Cambria Math" panose="02040503050406030204" pitchFamily="18" charset="0"/>
                                </a:rPr>
                              </m:ctrlPr>
                            </m:funcPr>
                            <m:fName>
                              <m:r>
                                <m:rPr>
                                  <m:sty m:val="p"/>
                                </m:rPr>
                                <a:rPr lang="pl-PL" i="1" dirty="0">
                                  <a:latin typeface="Cambria Math" panose="02040503050406030204" pitchFamily="18" charset="0"/>
                                </a:rPr>
                                <m:t>log</m:t>
                              </m:r>
                            </m:fName>
                            <m:e>
                              <m:d>
                                <m:dPr>
                                  <m:ctrlPr>
                                    <a:rPr lang="pl-PL" i="1" dirty="0">
                                      <a:solidFill>
                                        <a:srgbClr val="836967"/>
                                      </a:solidFill>
                                      <a:latin typeface="Cambria Math" panose="02040503050406030204" pitchFamily="18" charset="0"/>
                                    </a:rPr>
                                  </m:ctrlPr>
                                </m:dPr>
                                <m:e>
                                  <m:f>
                                    <m:fPr>
                                      <m:ctrlPr>
                                        <a:rPr lang="pl-PL" i="1" dirty="0">
                                          <a:solidFill>
                                            <a:srgbClr val="836967"/>
                                          </a:solidFill>
                                          <a:latin typeface="Cambria Math" panose="02040503050406030204" pitchFamily="18" charset="0"/>
                                        </a:rPr>
                                      </m:ctrlPr>
                                    </m:fPr>
                                    <m:num>
                                      <m:r>
                                        <a:rPr lang="pl-PL" i="1" dirty="0">
                                          <a:latin typeface="Cambria Math" panose="02040503050406030204" pitchFamily="18" charset="0"/>
                                        </a:rPr>
                                        <m:t>𝑆</m:t>
                                      </m:r>
                                    </m:num>
                                    <m:den>
                                      <m:r>
                                        <a:rPr lang="pl-PL" i="1" dirty="0">
                                          <a:latin typeface="Cambria Math" panose="02040503050406030204" pitchFamily="18" charset="0"/>
                                        </a:rPr>
                                        <m:t>𝑁</m:t>
                                      </m:r>
                                    </m:den>
                                  </m:f>
                                </m:e>
                              </m:d>
                            </m:e>
                          </m:func>
                          <m:r>
                            <a:rPr lang="pl-PL" i="1" dirty="0">
                              <a:latin typeface="Cambria Math" panose="02040503050406030204" pitchFamily="18" charset="0"/>
                            </a:rPr>
                            <m:t>⇒</m:t>
                          </m:r>
                          <m:f>
                            <m:fPr>
                              <m:ctrlPr>
                                <a:rPr lang="pl-PL" i="1" dirty="0">
                                  <a:solidFill>
                                    <a:srgbClr val="836967"/>
                                  </a:solidFill>
                                  <a:latin typeface="Cambria Math" panose="02040503050406030204" pitchFamily="18" charset="0"/>
                                </a:rPr>
                              </m:ctrlPr>
                            </m:fPr>
                            <m:num>
                              <m:r>
                                <a:rPr lang="pl-PL" i="1" dirty="0">
                                  <a:latin typeface="Cambria Math" panose="02040503050406030204" pitchFamily="18" charset="0"/>
                                </a:rPr>
                                <m:t>𝑆</m:t>
                              </m:r>
                            </m:num>
                            <m:den>
                              <m:r>
                                <a:rPr lang="pl-PL" i="1" dirty="0">
                                  <a:latin typeface="Cambria Math" panose="02040503050406030204" pitchFamily="18" charset="0"/>
                                </a:rPr>
                                <m:t>𝑁</m:t>
                              </m:r>
                            </m:den>
                          </m:f>
                          <m:r>
                            <a:rPr lang="pl-PL" i="1" dirty="0">
                              <a:latin typeface="Cambria Math" panose="02040503050406030204" pitchFamily="18" charset="0"/>
                            </a:rPr>
                            <m:t>=100000</m:t>
                          </m:r>
                        </m:e>
                        <m:sup/>
                      </m:sSup>
                    </m:oMath>
                  </m:oMathPara>
                </a14:m>
                <a:endParaRPr lang="pl-PL" i="1" dirty="0">
                  <a:latin typeface="Cambria Math" panose="02040503050406030204" pitchFamily="18" charset="0"/>
                </a:endParaRPr>
              </a:p>
            </p:txBody>
          </p:sp>
        </mc:Choice>
        <mc:Fallback xmlns="">
          <p:sp>
            <p:nvSpPr>
              <p:cNvPr id="10" name="pole tekstowe 9">
                <a:extLst>
                  <a:ext uri="{FF2B5EF4-FFF2-40B4-BE49-F238E27FC236}">
                    <a16:creationId xmlns:a16="http://schemas.microsoft.com/office/drawing/2014/main" id="{5F5E8A81-7DD7-12C0-1C44-58556735FED7}"/>
                  </a:ext>
                </a:extLst>
              </p:cNvPr>
              <p:cNvSpPr txBox="1">
                <a:spLocks noRot="1" noChangeAspect="1" noMove="1" noResize="1" noEditPoints="1" noAdjustHandles="1" noChangeArrowheads="1" noChangeShapeType="1" noTextEdit="1"/>
              </p:cNvSpPr>
              <p:nvPr/>
            </p:nvSpPr>
            <p:spPr>
              <a:xfrm>
                <a:off x="5955542" y="996772"/>
                <a:ext cx="6110784" cy="714683"/>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3" name="pole tekstowe 12">
                <a:extLst>
                  <a:ext uri="{FF2B5EF4-FFF2-40B4-BE49-F238E27FC236}">
                    <a16:creationId xmlns:a16="http://schemas.microsoft.com/office/drawing/2014/main" id="{3EC8B5B5-2C4D-7910-F992-874EA100C307}"/>
                  </a:ext>
                </a:extLst>
              </p:cNvPr>
              <p:cNvSpPr txBox="1"/>
              <p:nvPr/>
            </p:nvSpPr>
            <p:spPr>
              <a:xfrm>
                <a:off x="5873656" y="1841685"/>
                <a:ext cx="6110784" cy="704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l-PL" i="1" dirty="0" smtClean="0">
                              <a:solidFill>
                                <a:schemeClr val="tx1"/>
                              </a:solidFill>
                              <a:latin typeface="Cambria Math" panose="02040503050406030204" pitchFamily="18" charset="0"/>
                            </a:rPr>
                          </m:ctrlPr>
                        </m:fPr>
                        <m:num>
                          <m:r>
                            <a:rPr lang="pl-PL" b="0" i="1" dirty="0" smtClean="0">
                              <a:solidFill>
                                <a:schemeClr val="tx1"/>
                              </a:solidFill>
                              <a:latin typeface="Cambria Math" panose="02040503050406030204" pitchFamily="18" charset="0"/>
                            </a:rPr>
                            <m:t>𝑆</m:t>
                          </m:r>
                        </m:num>
                        <m:den>
                          <m:r>
                            <a:rPr lang="pl-PL" i="1" dirty="0">
                              <a:solidFill>
                                <a:schemeClr val="tx1"/>
                              </a:solidFill>
                              <a:latin typeface="Cambria Math" panose="02040503050406030204" pitchFamily="18" charset="0"/>
                            </a:rPr>
                            <m:t>𝑁</m:t>
                          </m:r>
                        </m:den>
                      </m:f>
                      <m:r>
                        <a:rPr lang="pl-PL" i="1" dirty="0">
                          <a:solidFill>
                            <a:schemeClr val="tx1"/>
                          </a:solidFill>
                          <a:latin typeface="Cambria Math" panose="02040503050406030204" pitchFamily="18" charset="0"/>
                        </a:rPr>
                        <m:t>=</m:t>
                      </m:r>
                      <m:sSup>
                        <m:sSupPr>
                          <m:ctrlPr>
                            <a:rPr lang="pl-PL" i="1" dirty="0" smtClean="0">
                              <a:solidFill>
                                <a:schemeClr val="tx1"/>
                              </a:solidFill>
                              <a:latin typeface="Cambria Math" panose="02040503050406030204" pitchFamily="18" charset="0"/>
                            </a:rPr>
                          </m:ctrlPr>
                        </m:sSupPr>
                        <m:e>
                          <m:r>
                            <a:rPr lang="pl-PL" i="1" dirty="0">
                              <a:solidFill>
                                <a:schemeClr val="tx1"/>
                              </a:solidFill>
                              <a:latin typeface="Cambria Math" panose="02040503050406030204" pitchFamily="18" charset="0"/>
                            </a:rPr>
                            <m:t>2</m:t>
                          </m:r>
                        </m:e>
                        <m:sup>
                          <m:r>
                            <a:rPr lang="pl-PL" i="1" dirty="0">
                              <a:solidFill>
                                <a:schemeClr val="tx1"/>
                              </a:solidFill>
                              <a:latin typeface="Cambria Math" panose="02040503050406030204" pitchFamily="18" charset="0"/>
                            </a:rPr>
                            <m:t>2</m:t>
                          </m:r>
                          <m:r>
                            <a:rPr lang="pl-PL" i="1" dirty="0">
                              <a:solidFill>
                                <a:schemeClr val="tx1"/>
                              </a:solidFill>
                              <a:latin typeface="Cambria Math" panose="02040503050406030204" pitchFamily="18" charset="0"/>
                            </a:rPr>
                            <m:t>𝑛</m:t>
                          </m:r>
                        </m:sup>
                      </m:sSup>
                      <m:r>
                        <a:rPr lang="pl-PL" i="1" dirty="0">
                          <a:latin typeface="Cambria Math" panose="02040503050406030204" pitchFamily="18" charset="0"/>
                        </a:rPr>
                        <m:t>⋅</m:t>
                      </m:r>
                      <m:f>
                        <m:fPr>
                          <m:ctrlPr>
                            <a:rPr lang="pl-PL" i="1" dirty="0">
                              <a:solidFill>
                                <a:schemeClr val="tx1"/>
                              </a:solidFill>
                              <a:latin typeface="Cambria Math" panose="02040503050406030204" pitchFamily="18" charset="0"/>
                            </a:rPr>
                          </m:ctrlPr>
                        </m:fPr>
                        <m:num>
                          <m:sSup>
                            <m:sSupPr>
                              <m:ctrlPr>
                                <a:rPr lang="pl-PL" i="1" dirty="0">
                                  <a:solidFill>
                                    <a:schemeClr val="tx1"/>
                                  </a:solidFill>
                                  <a:latin typeface="Cambria Math" panose="02040503050406030204" pitchFamily="18" charset="0"/>
                                </a:rPr>
                              </m:ctrlPr>
                            </m:sSupPr>
                            <m:e>
                              <m:r>
                                <a:rPr lang="pl-PL" i="1" dirty="0">
                                  <a:solidFill>
                                    <a:schemeClr val="tx1"/>
                                  </a:solidFill>
                                  <a:latin typeface="Cambria Math" panose="02040503050406030204" pitchFamily="18" charset="0"/>
                                </a:rPr>
                                <m:t>𝐴</m:t>
                              </m:r>
                            </m:e>
                            <m:sup>
                              <m:r>
                                <a:rPr lang="pl-PL" i="1" dirty="0">
                                  <a:solidFill>
                                    <a:schemeClr val="tx1"/>
                                  </a:solidFill>
                                  <a:latin typeface="Cambria Math" panose="02040503050406030204" pitchFamily="18" charset="0"/>
                                </a:rPr>
                                <m:t>2</m:t>
                              </m:r>
                            </m:sup>
                          </m:sSup>
                        </m:num>
                        <m:den>
                          <m:sSubSup>
                            <m:sSubSupPr>
                              <m:ctrlPr>
                                <a:rPr lang="pl-PL" i="1" dirty="0">
                                  <a:solidFill>
                                    <a:schemeClr val="tx1"/>
                                  </a:solidFill>
                                  <a:latin typeface="Cambria Math" panose="02040503050406030204" pitchFamily="18" charset="0"/>
                                </a:rPr>
                              </m:ctrlPr>
                            </m:sSubSupPr>
                            <m:e>
                              <m:r>
                                <a:rPr lang="pl-PL" i="1" dirty="0">
                                  <a:solidFill>
                                    <a:schemeClr val="tx1"/>
                                  </a:solidFill>
                                  <a:latin typeface="Cambria Math" panose="02040503050406030204" pitchFamily="18" charset="0"/>
                                </a:rPr>
                                <m:t>𝐴</m:t>
                              </m:r>
                            </m:e>
                            <m:sub>
                              <m:r>
                                <a:rPr lang="pl-PL" i="1" dirty="0">
                                  <a:solidFill>
                                    <a:schemeClr val="tx1"/>
                                  </a:solidFill>
                                  <a:latin typeface="Cambria Math" panose="02040503050406030204" pitchFamily="18" charset="0"/>
                                </a:rPr>
                                <m:t>𝑚</m:t>
                              </m:r>
                            </m:sub>
                            <m:sup>
                              <m:r>
                                <a:rPr lang="pl-PL" i="1" dirty="0">
                                  <a:solidFill>
                                    <a:schemeClr val="tx1"/>
                                  </a:solidFill>
                                  <a:latin typeface="Cambria Math" panose="02040503050406030204" pitchFamily="18" charset="0"/>
                                </a:rPr>
                                <m:t>2</m:t>
                              </m:r>
                            </m:sup>
                          </m:sSubSup>
                        </m:den>
                      </m:f>
                    </m:oMath>
                  </m:oMathPara>
                </a14:m>
                <a:endParaRPr lang="pl-PL" dirty="0"/>
              </a:p>
            </p:txBody>
          </p:sp>
        </mc:Choice>
        <mc:Fallback xmlns="">
          <p:sp>
            <p:nvSpPr>
              <p:cNvPr id="13" name="pole tekstowe 12">
                <a:extLst>
                  <a:ext uri="{FF2B5EF4-FFF2-40B4-BE49-F238E27FC236}">
                    <a16:creationId xmlns:a16="http://schemas.microsoft.com/office/drawing/2014/main" id="{3EC8B5B5-2C4D-7910-F992-874EA100C307}"/>
                  </a:ext>
                </a:extLst>
              </p:cNvPr>
              <p:cNvSpPr txBox="1">
                <a:spLocks noRot="1" noChangeAspect="1" noMove="1" noResize="1" noEditPoints="1" noAdjustHandles="1" noChangeArrowheads="1" noChangeShapeType="1" noTextEdit="1"/>
              </p:cNvSpPr>
              <p:nvPr/>
            </p:nvSpPr>
            <p:spPr>
              <a:xfrm>
                <a:off x="5873656" y="1841685"/>
                <a:ext cx="6110784" cy="704937"/>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9" name="pole tekstowe 18">
                <a:extLst>
                  <a:ext uri="{FF2B5EF4-FFF2-40B4-BE49-F238E27FC236}">
                    <a16:creationId xmlns:a16="http://schemas.microsoft.com/office/drawing/2014/main" id="{57000753-8198-A4AB-F19C-F41E3662A3FB}"/>
                  </a:ext>
                </a:extLst>
              </p:cNvPr>
              <p:cNvSpPr txBox="1"/>
              <p:nvPr/>
            </p:nvSpPr>
            <p:spPr>
              <a:xfrm>
                <a:off x="5873656" y="2726402"/>
                <a:ext cx="61107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l-PL" i="1" dirty="0" smtClean="0">
                              <a:solidFill>
                                <a:schemeClr val="tx1"/>
                              </a:solidFill>
                              <a:latin typeface="Cambria Math" panose="02040503050406030204" pitchFamily="18" charset="0"/>
                            </a:rPr>
                          </m:ctrlPr>
                        </m:fPr>
                        <m:num>
                          <m:r>
                            <a:rPr lang="pl-PL" b="0" i="1" dirty="0" smtClean="0">
                              <a:solidFill>
                                <a:schemeClr val="tx1"/>
                              </a:solidFill>
                              <a:latin typeface="Cambria Math" panose="02040503050406030204" pitchFamily="18" charset="0"/>
                            </a:rPr>
                            <m:t>𝑆</m:t>
                          </m:r>
                        </m:num>
                        <m:den>
                          <m:r>
                            <a:rPr lang="pl-PL" i="1" dirty="0">
                              <a:solidFill>
                                <a:schemeClr val="tx1"/>
                              </a:solidFill>
                              <a:latin typeface="Cambria Math" panose="02040503050406030204" pitchFamily="18" charset="0"/>
                            </a:rPr>
                            <m:t>𝑁</m:t>
                          </m:r>
                        </m:den>
                      </m:f>
                      <m:r>
                        <a:rPr lang="pl-PL" i="1" dirty="0">
                          <a:latin typeface="Cambria Math" panose="02040503050406030204" pitchFamily="18" charset="0"/>
                        </a:rPr>
                        <m:t>⋅</m:t>
                      </m:r>
                      <m:f>
                        <m:fPr>
                          <m:ctrlPr>
                            <a:rPr lang="pl-PL" i="1" dirty="0">
                              <a:latin typeface="Cambria Math" panose="02040503050406030204" pitchFamily="18" charset="0"/>
                            </a:rPr>
                          </m:ctrlPr>
                        </m:fPr>
                        <m:num>
                          <m:sSubSup>
                            <m:sSubSupPr>
                              <m:ctrlPr>
                                <a:rPr lang="pl-PL" i="1" dirty="0">
                                  <a:latin typeface="Cambria Math" panose="02040503050406030204" pitchFamily="18" charset="0"/>
                                </a:rPr>
                              </m:ctrlPr>
                            </m:sSubSupPr>
                            <m:e>
                              <m:r>
                                <a:rPr lang="pl-PL" i="1" dirty="0">
                                  <a:latin typeface="Cambria Math" panose="02040503050406030204" pitchFamily="18" charset="0"/>
                                </a:rPr>
                                <m:t>𝐴</m:t>
                              </m:r>
                            </m:e>
                            <m:sub>
                              <m:r>
                                <a:rPr lang="pl-PL" i="1" dirty="0">
                                  <a:latin typeface="Cambria Math" panose="02040503050406030204" pitchFamily="18" charset="0"/>
                                </a:rPr>
                                <m:t>𝑚</m:t>
                              </m:r>
                            </m:sub>
                            <m:sup>
                              <m:r>
                                <a:rPr lang="pl-PL" i="1" dirty="0">
                                  <a:latin typeface="Cambria Math" panose="02040503050406030204" pitchFamily="18" charset="0"/>
                                </a:rPr>
                                <m:t>2</m:t>
                              </m:r>
                            </m:sup>
                          </m:sSubSup>
                        </m:num>
                        <m:den>
                          <m:sSup>
                            <m:sSupPr>
                              <m:ctrlPr>
                                <a:rPr lang="pl-PL" i="1" dirty="0">
                                  <a:latin typeface="Cambria Math" panose="02040503050406030204" pitchFamily="18" charset="0"/>
                                </a:rPr>
                              </m:ctrlPr>
                            </m:sSupPr>
                            <m:e>
                              <m:r>
                                <a:rPr lang="pl-PL" i="1" dirty="0">
                                  <a:latin typeface="Cambria Math" panose="02040503050406030204" pitchFamily="18" charset="0"/>
                                </a:rPr>
                                <m:t>𝐴</m:t>
                              </m:r>
                            </m:e>
                            <m:sup>
                              <m:r>
                                <a:rPr lang="pl-PL" i="1" dirty="0">
                                  <a:latin typeface="Cambria Math" panose="02040503050406030204" pitchFamily="18" charset="0"/>
                                </a:rPr>
                                <m:t>2</m:t>
                              </m:r>
                            </m:sup>
                          </m:sSup>
                        </m:den>
                      </m:f>
                      <m:r>
                        <a:rPr lang="pl-PL" i="1" dirty="0">
                          <a:solidFill>
                            <a:schemeClr val="tx1"/>
                          </a:solidFill>
                          <a:latin typeface="Cambria Math" panose="02040503050406030204" pitchFamily="18" charset="0"/>
                        </a:rPr>
                        <m:t>=</m:t>
                      </m:r>
                      <m:sSup>
                        <m:sSupPr>
                          <m:ctrlPr>
                            <a:rPr lang="pl-PL" i="1" dirty="0">
                              <a:solidFill>
                                <a:schemeClr val="tx1"/>
                              </a:solidFill>
                              <a:latin typeface="Cambria Math" panose="02040503050406030204" pitchFamily="18" charset="0"/>
                            </a:rPr>
                          </m:ctrlPr>
                        </m:sSupPr>
                        <m:e>
                          <m:r>
                            <a:rPr lang="pl-PL" i="1" dirty="0">
                              <a:solidFill>
                                <a:schemeClr val="tx1"/>
                              </a:solidFill>
                              <a:latin typeface="Cambria Math" panose="02040503050406030204" pitchFamily="18" charset="0"/>
                            </a:rPr>
                            <m:t>2</m:t>
                          </m:r>
                        </m:e>
                        <m:sup>
                          <m:r>
                            <a:rPr lang="pl-PL" i="1" dirty="0">
                              <a:solidFill>
                                <a:schemeClr val="tx1"/>
                              </a:solidFill>
                              <a:latin typeface="Cambria Math" panose="02040503050406030204" pitchFamily="18" charset="0"/>
                            </a:rPr>
                            <m:t>2</m:t>
                          </m:r>
                          <m:r>
                            <a:rPr lang="pl-PL" i="1" dirty="0">
                              <a:solidFill>
                                <a:schemeClr val="tx1"/>
                              </a:solidFill>
                              <a:latin typeface="Cambria Math" panose="02040503050406030204" pitchFamily="18" charset="0"/>
                            </a:rPr>
                            <m:t>𝑛</m:t>
                          </m:r>
                        </m:sup>
                      </m:sSup>
                    </m:oMath>
                  </m:oMathPara>
                </a14:m>
                <a:endParaRPr lang="pl-PL" dirty="0"/>
              </a:p>
            </p:txBody>
          </p:sp>
        </mc:Choice>
        <mc:Fallback xmlns="">
          <p:sp>
            <p:nvSpPr>
              <p:cNvPr id="19" name="pole tekstowe 18">
                <a:extLst>
                  <a:ext uri="{FF2B5EF4-FFF2-40B4-BE49-F238E27FC236}">
                    <a16:creationId xmlns:a16="http://schemas.microsoft.com/office/drawing/2014/main" id="{57000753-8198-A4AB-F19C-F41E3662A3FB}"/>
                  </a:ext>
                </a:extLst>
              </p:cNvPr>
              <p:cNvSpPr txBox="1">
                <a:spLocks noRot="1" noChangeAspect="1" noMove="1" noResize="1" noEditPoints="1" noAdjustHandles="1" noChangeArrowheads="1" noChangeShapeType="1" noTextEdit="1"/>
              </p:cNvSpPr>
              <p:nvPr/>
            </p:nvSpPr>
            <p:spPr>
              <a:xfrm>
                <a:off x="5873656" y="2726402"/>
                <a:ext cx="6110784" cy="646331"/>
              </a:xfrm>
              <a:prstGeom prst="rect">
                <a:avLst/>
              </a:prstGeom>
              <a:blipFill>
                <a:blip r:embed="rId6"/>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1" name="pole tekstowe 20">
                <a:extLst>
                  <a:ext uri="{FF2B5EF4-FFF2-40B4-BE49-F238E27FC236}">
                    <a16:creationId xmlns:a16="http://schemas.microsoft.com/office/drawing/2014/main" id="{569DD96E-EBC4-2E48-C74C-39DBDBEA50C9}"/>
                  </a:ext>
                </a:extLst>
              </p:cNvPr>
              <p:cNvSpPr txBox="1"/>
              <p:nvPr/>
            </p:nvSpPr>
            <p:spPr>
              <a:xfrm>
                <a:off x="5771296" y="3665031"/>
                <a:ext cx="611078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b="0" i="1" dirty="0" smtClean="0">
                          <a:solidFill>
                            <a:schemeClr val="tx1"/>
                          </a:solidFill>
                          <a:latin typeface="Cambria Math" panose="02040503050406030204" pitchFamily="18" charset="0"/>
                        </a:rPr>
                        <m:t>2</m:t>
                      </m:r>
                      <m:r>
                        <a:rPr lang="pl-PL" b="0" i="1" dirty="0" smtClean="0">
                          <a:solidFill>
                            <a:schemeClr val="tx1"/>
                          </a:solidFill>
                          <a:latin typeface="Cambria Math" panose="02040503050406030204" pitchFamily="18" charset="0"/>
                        </a:rPr>
                        <m:t>𝑛</m:t>
                      </m:r>
                      <m:r>
                        <a:rPr lang="pl-PL" b="0" i="1" dirty="0" smtClean="0">
                          <a:solidFill>
                            <a:schemeClr val="tx1"/>
                          </a:solidFill>
                          <a:latin typeface="Cambria Math" panose="02040503050406030204" pitchFamily="18" charset="0"/>
                        </a:rPr>
                        <m:t>=</m:t>
                      </m:r>
                      <m:sSub>
                        <m:sSubPr>
                          <m:ctrlPr>
                            <a:rPr lang="pl-PL" b="0" i="1" dirty="0" smtClean="0">
                              <a:solidFill>
                                <a:schemeClr val="tx1"/>
                              </a:solidFill>
                              <a:latin typeface="Cambria Math" panose="02040503050406030204" pitchFamily="18" charset="0"/>
                            </a:rPr>
                          </m:ctrlPr>
                        </m:sSubPr>
                        <m:e>
                          <m:r>
                            <a:rPr lang="pl-PL" b="0" i="1" dirty="0" smtClean="0">
                              <a:solidFill>
                                <a:schemeClr val="tx1"/>
                              </a:solidFill>
                              <a:latin typeface="Cambria Math" panose="02040503050406030204" pitchFamily="18" charset="0"/>
                            </a:rPr>
                            <m:t>𝑙𝑜𝑔</m:t>
                          </m:r>
                        </m:e>
                        <m:sub>
                          <m:r>
                            <a:rPr lang="pl-PL" b="0" i="1" dirty="0" smtClean="0">
                              <a:solidFill>
                                <a:schemeClr val="tx1"/>
                              </a:solidFill>
                              <a:latin typeface="Cambria Math" panose="02040503050406030204" pitchFamily="18" charset="0"/>
                            </a:rPr>
                            <m:t>2</m:t>
                          </m:r>
                        </m:sub>
                      </m:sSub>
                      <m:f>
                        <m:fPr>
                          <m:ctrlPr>
                            <a:rPr lang="pl-PL" i="1" dirty="0">
                              <a:latin typeface="Cambria Math" panose="02040503050406030204" pitchFamily="18" charset="0"/>
                            </a:rPr>
                          </m:ctrlPr>
                        </m:fPr>
                        <m:num>
                          <m:r>
                            <a:rPr lang="pl-PL" i="1" dirty="0">
                              <a:latin typeface="Cambria Math" panose="02040503050406030204" pitchFamily="18" charset="0"/>
                            </a:rPr>
                            <m:t>𝑆</m:t>
                          </m:r>
                        </m:num>
                        <m:den>
                          <m:r>
                            <a:rPr lang="pl-PL" i="1" dirty="0">
                              <a:latin typeface="Cambria Math" panose="02040503050406030204" pitchFamily="18" charset="0"/>
                            </a:rPr>
                            <m:t>𝑁</m:t>
                          </m:r>
                        </m:den>
                      </m:f>
                      <m:r>
                        <a:rPr lang="pl-PL" i="1" dirty="0">
                          <a:latin typeface="Cambria Math" panose="02040503050406030204" pitchFamily="18" charset="0"/>
                        </a:rPr>
                        <m:t>⋅</m:t>
                      </m:r>
                      <m:f>
                        <m:fPr>
                          <m:ctrlPr>
                            <a:rPr lang="pl-PL" i="1" dirty="0">
                              <a:latin typeface="Cambria Math" panose="02040503050406030204" pitchFamily="18" charset="0"/>
                            </a:rPr>
                          </m:ctrlPr>
                        </m:fPr>
                        <m:num>
                          <m:sSubSup>
                            <m:sSubSupPr>
                              <m:ctrlPr>
                                <a:rPr lang="pl-PL" i="1" dirty="0">
                                  <a:latin typeface="Cambria Math" panose="02040503050406030204" pitchFamily="18" charset="0"/>
                                </a:rPr>
                              </m:ctrlPr>
                            </m:sSubSupPr>
                            <m:e>
                              <m:r>
                                <a:rPr lang="pl-PL" i="1" dirty="0">
                                  <a:latin typeface="Cambria Math" panose="02040503050406030204" pitchFamily="18" charset="0"/>
                                </a:rPr>
                                <m:t>𝐴</m:t>
                              </m:r>
                            </m:e>
                            <m:sub>
                              <m:r>
                                <a:rPr lang="pl-PL" i="1" dirty="0">
                                  <a:latin typeface="Cambria Math" panose="02040503050406030204" pitchFamily="18" charset="0"/>
                                </a:rPr>
                                <m:t>𝑚</m:t>
                              </m:r>
                            </m:sub>
                            <m:sup>
                              <m:r>
                                <a:rPr lang="pl-PL" i="1" dirty="0">
                                  <a:latin typeface="Cambria Math" panose="02040503050406030204" pitchFamily="18" charset="0"/>
                                </a:rPr>
                                <m:t>2</m:t>
                              </m:r>
                            </m:sup>
                          </m:sSubSup>
                        </m:num>
                        <m:den>
                          <m:sSup>
                            <m:sSupPr>
                              <m:ctrlPr>
                                <a:rPr lang="pl-PL" i="1" dirty="0">
                                  <a:latin typeface="Cambria Math" panose="02040503050406030204" pitchFamily="18" charset="0"/>
                                </a:rPr>
                              </m:ctrlPr>
                            </m:sSupPr>
                            <m:e>
                              <m:r>
                                <a:rPr lang="pl-PL" i="1" dirty="0">
                                  <a:latin typeface="Cambria Math" panose="02040503050406030204" pitchFamily="18" charset="0"/>
                                </a:rPr>
                                <m:t>𝐴</m:t>
                              </m:r>
                            </m:e>
                            <m:sup>
                              <m:r>
                                <a:rPr lang="pl-PL" i="1" dirty="0">
                                  <a:latin typeface="Cambria Math" panose="02040503050406030204" pitchFamily="18" charset="0"/>
                                </a:rPr>
                                <m:t>2</m:t>
                              </m:r>
                            </m:sup>
                          </m:sSup>
                        </m:den>
                      </m:f>
                      <m:r>
                        <a:rPr lang="pl-PL" i="1" dirty="0">
                          <a:latin typeface="Cambria Math" panose="02040503050406030204" pitchFamily="18" charset="0"/>
                        </a:rPr>
                        <m:t>⇒</m:t>
                      </m:r>
                      <m:r>
                        <a:rPr lang="pl-PL" b="0" i="1" dirty="0" smtClean="0">
                          <a:latin typeface="Cambria Math" panose="02040503050406030204" pitchFamily="18" charset="0"/>
                        </a:rPr>
                        <m:t>𝑛</m:t>
                      </m:r>
                      <m:r>
                        <a:rPr lang="pl-PL" b="0" i="1" dirty="0" smtClean="0">
                          <a:latin typeface="Cambria Math" panose="02040503050406030204" pitchFamily="18" charset="0"/>
                        </a:rPr>
                        <m:t>=</m:t>
                      </m:r>
                      <m:sSub>
                        <m:sSubPr>
                          <m:ctrlPr>
                            <a:rPr lang="pl-PL" i="1" dirty="0">
                              <a:latin typeface="Cambria Math" panose="02040503050406030204" pitchFamily="18" charset="0"/>
                            </a:rPr>
                          </m:ctrlPr>
                        </m:sSubPr>
                        <m:e>
                          <m:r>
                            <a:rPr lang="pl-PL" b="0" i="1" dirty="0" smtClean="0">
                              <a:latin typeface="Cambria Math" panose="02040503050406030204" pitchFamily="18" charset="0"/>
                            </a:rPr>
                            <m:t>(</m:t>
                          </m:r>
                          <m:r>
                            <a:rPr lang="pl-PL" i="1" dirty="0">
                              <a:latin typeface="Cambria Math" panose="02040503050406030204" pitchFamily="18" charset="0"/>
                            </a:rPr>
                            <m:t>𝑙𝑜𝑔</m:t>
                          </m:r>
                        </m:e>
                        <m:sub>
                          <m:r>
                            <a:rPr lang="pl-PL" i="1" dirty="0">
                              <a:latin typeface="Cambria Math" panose="02040503050406030204" pitchFamily="18" charset="0"/>
                            </a:rPr>
                            <m:t>2</m:t>
                          </m:r>
                        </m:sub>
                      </m:sSub>
                      <m:f>
                        <m:fPr>
                          <m:ctrlPr>
                            <a:rPr lang="pl-PL" i="1" dirty="0">
                              <a:latin typeface="Cambria Math" panose="02040503050406030204" pitchFamily="18" charset="0"/>
                            </a:rPr>
                          </m:ctrlPr>
                        </m:fPr>
                        <m:num>
                          <m:r>
                            <a:rPr lang="pl-PL" i="1" dirty="0">
                              <a:latin typeface="Cambria Math" panose="02040503050406030204" pitchFamily="18" charset="0"/>
                            </a:rPr>
                            <m:t>𝑆</m:t>
                          </m:r>
                        </m:num>
                        <m:den>
                          <m:r>
                            <a:rPr lang="pl-PL" i="1" dirty="0">
                              <a:latin typeface="Cambria Math" panose="02040503050406030204" pitchFamily="18" charset="0"/>
                            </a:rPr>
                            <m:t>𝑁</m:t>
                          </m:r>
                        </m:den>
                      </m:f>
                      <m:r>
                        <a:rPr lang="pl-PL" i="1" dirty="0">
                          <a:latin typeface="Cambria Math" panose="02040503050406030204" pitchFamily="18" charset="0"/>
                        </a:rPr>
                        <m:t>⋅</m:t>
                      </m:r>
                      <m:f>
                        <m:fPr>
                          <m:ctrlPr>
                            <a:rPr lang="pl-PL" i="1" dirty="0" smtClean="0">
                              <a:latin typeface="Cambria Math" panose="02040503050406030204" pitchFamily="18" charset="0"/>
                            </a:rPr>
                          </m:ctrlPr>
                        </m:fPr>
                        <m:num>
                          <m:sSubSup>
                            <m:sSubSupPr>
                              <m:ctrlPr>
                                <a:rPr lang="pl-PL" i="1" dirty="0">
                                  <a:latin typeface="Cambria Math" panose="02040503050406030204" pitchFamily="18" charset="0"/>
                                </a:rPr>
                              </m:ctrlPr>
                            </m:sSubSupPr>
                            <m:e>
                              <m:r>
                                <a:rPr lang="pl-PL" i="1" dirty="0">
                                  <a:latin typeface="Cambria Math" panose="02040503050406030204" pitchFamily="18" charset="0"/>
                                </a:rPr>
                                <m:t>𝐴</m:t>
                              </m:r>
                            </m:e>
                            <m:sub>
                              <m:r>
                                <a:rPr lang="pl-PL" i="1" dirty="0">
                                  <a:latin typeface="Cambria Math" panose="02040503050406030204" pitchFamily="18" charset="0"/>
                                </a:rPr>
                                <m:t>𝑚</m:t>
                              </m:r>
                            </m:sub>
                            <m:sup>
                              <m:r>
                                <a:rPr lang="pl-PL" i="1" dirty="0">
                                  <a:latin typeface="Cambria Math" panose="02040503050406030204" pitchFamily="18" charset="0"/>
                                </a:rPr>
                                <m:t>2</m:t>
                              </m:r>
                            </m:sup>
                          </m:sSubSup>
                        </m:num>
                        <m:den>
                          <m:sSup>
                            <m:sSupPr>
                              <m:ctrlPr>
                                <a:rPr lang="pl-PL" i="1" dirty="0">
                                  <a:latin typeface="Cambria Math" panose="02040503050406030204" pitchFamily="18" charset="0"/>
                                </a:rPr>
                              </m:ctrlPr>
                            </m:sSupPr>
                            <m:e>
                              <m:r>
                                <a:rPr lang="pl-PL" i="1" dirty="0">
                                  <a:latin typeface="Cambria Math" panose="02040503050406030204" pitchFamily="18" charset="0"/>
                                </a:rPr>
                                <m:t>𝐴</m:t>
                              </m:r>
                            </m:e>
                            <m:sup>
                              <m:r>
                                <a:rPr lang="pl-PL" i="1" dirty="0">
                                  <a:latin typeface="Cambria Math" panose="02040503050406030204" pitchFamily="18" charset="0"/>
                                </a:rPr>
                                <m:t>2</m:t>
                              </m:r>
                            </m:sup>
                          </m:sSup>
                        </m:den>
                      </m:f>
                      <m:r>
                        <a:rPr lang="pl-PL" b="0" i="1" dirty="0" smtClean="0">
                          <a:latin typeface="Cambria Math" panose="02040503050406030204" pitchFamily="18" charset="0"/>
                        </a:rPr>
                        <m:t> )</m:t>
                      </m:r>
                      <m:f>
                        <m:fPr>
                          <m:ctrlPr>
                            <a:rPr lang="pl-PL" i="1" dirty="0" smtClean="0">
                              <a:latin typeface="Cambria Math" panose="02040503050406030204" pitchFamily="18" charset="0"/>
                            </a:rPr>
                          </m:ctrlPr>
                        </m:fPr>
                        <m:num>
                          <m:r>
                            <a:rPr lang="pl-PL" b="0" i="1" dirty="0" smtClean="0">
                              <a:latin typeface="Cambria Math" panose="02040503050406030204" pitchFamily="18" charset="0"/>
                            </a:rPr>
                            <m:t>1</m:t>
                          </m:r>
                        </m:num>
                        <m:den>
                          <m:r>
                            <a:rPr lang="pl-PL" b="0" i="1" dirty="0" smtClean="0">
                              <a:latin typeface="Cambria Math" panose="02040503050406030204" pitchFamily="18" charset="0"/>
                            </a:rPr>
                            <m:t>2</m:t>
                          </m:r>
                        </m:den>
                      </m:f>
                    </m:oMath>
                  </m:oMathPara>
                </a14:m>
                <a:endParaRPr lang="pl-PL" dirty="0"/>
              </a:p>
            </p:txBody>
          </p:sp>
        </mc:Choice>
        <mc:Fallback xmlns="">
          <p:sp>
            <p:nvSpPr>
              <p:cNvPr id="21" name="pole tekstowe 20">
                <a:extLst>
                  <a:ext uri="{FF2B5EF4-FFF2-40B4-BE49-F238E27FC236}">
                    <a16:creationId xmlns:a16="http://schemas.microsoft.com/office/drawing/2014/main" id="{569DD96E-EBC4-2E48-C74C-39DBDBEA50C9}"/>
                  </a:ext>
                </a:extLst>
              </p:cNvPr>
              <p:cNvSpPr txBox="1">
                <a:spLocks noRot="1" noChangeAspect="1" noMove="1" noResize="1" noEditPoints="1" noAdjustHandles="1" noChangeArrowheads="1" noChangeShapeType="1" noTextEdit="1"/>
              </p:cNvSpPr>
              <p:nvPr/>
            </p:nvSpPr>
            <p:spPr>
              <a:xfrm>
                <a:off x="5771296" y="3665031"/>
                <a:ext cx="6110784" cy="646331"/>
              </a:xfrm>
              <a:prstGeom prst="rect">
                <a:avLst/>
              </a:prstGeom>
              <a:blipFill>
                <a:blip r:embed="rId7"/>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3" name="pole tekstowe 22">
                <a:extLst>
                  <a:ext uri="{FF2B5EF4-FFF2-40B4-BE49-F238E27FC236}">
                    <a16:creationId xmlns:a16="http://schemas.microsoft.com/office/drawing/2014/main" id="{FAC83CAF-20B8-591B-BDFD-008ED04BF326}"/>
                  </a:ext>
                </a:extLst>
              </p:cNvPr>
              <p:cNvSpPr txBox="1"/>
              <p:nvPr/>
            </p:nvSpPr>
            <p:spPr>
              <a:xfrm>
                <a:off x="5771296" y="4580676"/>
                <a:ext cx="6110784"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b="0" i="1" dirty="0" smtClean="0">
                          <a:latin typeface="Cambria Math" panose="02040503050406030204" pitchFamily="18" charset="0"/>
                        </a:rPr>
                        <m:t>𝑛</m:t>
                      </m:r>
                      <m:r>
                        <a:rPr lang="pl-PL" b="0" i="1" dirty="0" smtClean="0">
                          <a:latin typeface="Cambria Math" panose="02040503050406030204" pitchFamily="18" charset="0"/>
                        </a:rPr>
                        <m:t>=</m:t>
                      </m:r>
                      <m:sSub>
                        <m:sSubPr>
                          <m:ctrlPr>
                            <a:rPr lang="pl-PL" i="1" dirty="0">
                              <a:latin typeface="Cambria Math" panose="02040503050406030204" pitchFamily="18" charset="0"/>
                            </a:rPr>
                          </m:ctrlPr>
                        </m:sSubPr>
                        <m:e>
                          <m:r>
                            <a:rPr lang="pl-PL" b="0" i="1" dirty="0" smtClean="0">
                              <a:latin typeface="Cambria Math" panose="02040503050406030204" pitchFamily="18" charset="0"/>
                            </a:rPr>
                            <m:t>(</m:t>
                          </m:r>
                          <m:r>
                            <a:rPr lang="pl-PL" i="1" dirty="0">
                              <a:latin typeface="Cambria Math" panose="02040503050406030204" pitchFamily="18" charset="0"/>
                            </a:rPr>
                            <m:t>𝑙𝑜𝑔</m:t>
                          </m:r>
                        </m:e>
                        <m:sub>
                          <m:r>
                            <a:rPr lang="pl-PL" i="1" dirty="0">
                              <a:latin typeface="Cambria Math" panose="02040503050406030204" pitchFamily="18" charset="0"/>
                            </a:rPr>
                            <m:t>2</m:t>
                          </m:r>
                        </m:sub>
                      </m:sSub>
                      <m:r>
                        <a:rPr lang="pl-PL" b="0" i="1" dirty="0" smtClean="0">
                          <a:latin typeface="Cambria Math" panose="02040503050406030204" pitchFamily="18" charset="0"/>
                        </a:rPr>
                        <m:t>100000</m:t>
                      </m:r>
                      <m:r>
                        <a:rPr lang="pl-PL" i="1" dirty="0">
                          <a:latin typeface="Cambria Math" panose="02040503050406030204" pitchFamily="18" charset="0"/>
                        </a:rPr>
                        <m:t>⋅</m:t>
                      </m:r>
                      <m:f>
                        <m:fPr>
                          <m:ctrlPr>
                            <a:rPr lang="pl-PL" i="1" dirty="0" smtClean="0">
                              <a:latin typeface="Cambria Math" panose="02040503050406030204" pitchFamily="18" charset="0"/>
                            </a:rPr>
                          </m:ctrlPr>
                        </m:fPr>
                        <m:num>
                          <m:r>
                            <a:rPr lang="pl-PL" b="0" i="1" dirty="0" smtClean="0">
                              <a:latin typeface="Cambria Math" panose="02040503050406030204" pitchFamily="18" charset="0"/>
                            </a:rPr>
                            <m:t>2</m:t>
                          </m:r>
                        </m:num>
                        <m:den>
                          <m:r>
                            <a:rPr lang="pl-PL" b="0" i="1" dirty="0" smtClean="0">
                              <a:latin typeface="Cambria Math" panose="02040503050406030204" pitchFamily="18" charset="0"/>
                            </a:rPr>
                            <m:t>1</m:t>
                          </m:r>
                        </m:den>
                      </m:f>
                      <m:r>
                        <a:rPr lang="pl-PL" b="0" i="1" dirty="0" smtClean="0">
                          <a:latin typeface="Cambria Math" panose="02040503050406030204" pitchFamily="18" charset="0"/>
                        </a:rPr>
                        <m:t> )</m:t>
                      </m:r>
                      <m:f>
                        <m:fPr>
                          <m:ctrlPr>
                            <a:rPr lang="pl-PL" i="1" dirty="0" smtClean="0">
                              <a:latin typeface="Cambria Math" panose="02040503050406030204" pitchFamily="18" charset="0"/>
                            </a:rPr>
                          </m:ctrlPr>
                        </m:fPr>
                        <m:num>
                          <m:r>
                            <a:rPr lang="pl-PL" b="0" i="1" dirty="0" smtClean="0">
                              <a:latin typeface="Cambria Math" panose="02040503050406030204" pitchFamily="18" charset="0"/>
                            </a:rPr>
                            <m:t>1</m:t>
                          </m:r>
                        </m:num>
                        <m:den>
                          <m:r>
                            <a:rPr lang="pl-PL" b="0" i="1" dirty="0" smtClean="0">
                              <a:latin typeface="Cambria Math" panose="02040503050406030204" pitchFamily="18" charset="0"/>
                            </a:rPr>
                            <m:t>2</m:t>
                          </m:r>
                        </m:den>
                      </m:f>
                      <m:r>
                        <a:rPr lang="pl-PL" b="0" i="0" dirty="0" smtClean="0">
                          <a:latin typeface="Cambria Math" panose="02040503050406030204" pitchFamily="18" charset="0"/>
                        </a:rPr>
                        <m:t>=10.465784</m:t>
                      </m:r>
                      <m:r>
                        <a:rPr lang="pl-PL" dirty="0">
                          <a:latin typeface="Cambria Math" panose="02040503050406030204" pitchFamily="18" charset="0"/>
                        </a:rPr>
                        <m:t>≈</m:t>
                      </m:r>
                      <m:r>
                        <a:rPr lang="pl-PL" b="0" i="0" dirty="0" smtClean="0">
                          <a:latin typeface="Cambria Math" panose="02040503050406030204" pitchFamily="18" charset="0"/>
                        </a:rPr>
                        <m:t>11</m:t>
                      </m:r>
                    </m:oMath>
                  </m:oMathPara>
                </a14:m>
                <a:endParaRPr lang="pl-PL" dirty="0"/>
              </a:p>
            </p:txBody>
          </p:sp>
        </mc:Choice>
        <mc:Fallback xmlns="">
          <p:sp>
            <p:nvSpPr>
              <p:cNvPr id="23" name="pole tekstowe 22">
                <a:extLst>
                  <a:ext uri="{FF2B5EF4-FFF2-40B4-BE49-F238E27FC236}">
                    <a16:creationId xmlns:a16="http://schemas.microsoft.com/office/drawing/2014/main" id="{FAC83CAF-20B8-591B-BDFD-008ED04BF326}"/>
                  </a:ext>
                </a:extLst>
              </p:cNvPr>
              <p:cNvSpPr txBox="1">
                <a:spLocks noRot="1" noChangeAspect="1" noMove="1" noResize="1" noEditPoints="1" noAdjustHandles="1" noChangeArrowheads="1" noChangeShapeType="1" noTextEdit="1"/>
              </p:cNvSpPr>
              <p:nvPr/>
            </p:nvSpPr>
            <p:spPr>
              <a:xfrm>
                <a:off x="5771296" y="4580676"/>
                <a:ext cx="6110784" cy="610936"/>
              </a:xfrm>
              <a:prstGeom prst="rect">
                <a:avLst/>
              </a:prstGeom>
              <a:blipFill>
                <a:blip r:embed="rId8"/>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6" name="pole tekstowe 25">
                <a:extLst>
                  <a:ext uri="{FF2B5EF4-FFF2-40B4-BE49-F238E27FC236}">
                    <a16:creationId xmlns:a16="http://schemas.microsoft.com/office/drawing/2014/main" id="{0B533A84-5786-7A28-60BB-FB5C9F060844}"/>
                  </a:ext>
                </a:extLst>
              </p:cNvPr>
              <p:cNvSpPr txBox="1"/>
              <p:nvPr/>
            </p:nvSpPr>
            <p:spPr>
              <a:xfrm>
                <a:off x="6601539" y="5467233"/>
                <a:ext cx="6110784" cy="415498"/>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𝑜𝑑𝑝</m:t>
                      </m:r>
                      <m:r>
                        <a:rPr lang="pl-PL" sz="1400" b="0" i="1" smtClean="0">
                          <a:solidFill>
                            <a:schemeClr val="accent5"/>
                          </a:solidFill>
                          <a:latin typeface="Cambria Math" panose="02040503050406030204" pitchFamily="18" charset="0"/>
                        </a:rPr>
                        <m:t>.</m:t>
                      </m:r>
                      <m:r>
                        <a:rPr lang="pl-PL" sz="1400" b="0" i="1" smtClean="0">
                          <a:solidFill>
                            <a:schemeClr val="accent5"/>
                          </a:solidFill>
                          <a:latin typeface="Cambria Math" panose="02040503050406030204" pitchFamily="18" charset="0"/>
                        </a:rPr>
                        <m:t>𝑃𝑜𝑡𝑟𝑧𝑒𝑏𝑢𝑗𝑒𝑚𝑦</m:t>
                      </m:r>
                      <m:r>
                        <a:rPr lang="pl-PL" sz="1400" b="0" i="1" smtClean="0">
                          <a:solidFill>
                            <a:schemeClr val="accent5"/>
                          </a:solidFill>
                          <a:latin typeface="Cambria Math" panose="02040503050406030204" pitchFamily="18" charset="0"/>
                        </a:rPr>
                        <m:t> 11 </m:t>
                      </m:r>
                      <m:r>
                        <a:rPr lang="pl-PL" sz="1400" b="0" i="1" smtClean="0">
                          <a:solidFill>
                            <a:schemeClr val="accent5"/>
                          </a:solidFill>
                          <a:latin typeface="Cambria Math" panose="02040503050406030204" pitchFamily="18" charset="0"/>
                        </a:rPr>
                        <m:t>𝑏𝑖𝑡</m:t>
                      </m:r>
                      <m:r>
                        <a:rPr lang="pl-PL" sz="1400" b="0" i="1" smtClean="0">
                          <a:solidFill>
                            <a:schemeClr val="accent5"/>
                          </a:solidFill>
                          <a:latin typeface="Cambria Math" panose="02040503050406030204" pitchFamily="18" charset="0"/>
                        </a:rPr>
                        <m:t>ó</m:t>
                      </m:r>
                      <m:r>
                        <a:rPr lang="pl-PL" sz="1400" b="0" i="1" smtClean="0">
                          <a:solidFill>
                            <a:schemeClr val="accent5"/>
                          </a:solidFill>
                          <a:latin typeface="Cambria Math" panose="02040503050406030204" pitchFamily="18" charset="0"/>
                        </a:rPr>
                        <m:t>𝑤</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𝑎𝑏𝑦</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𝑚𝑖𝑒</m:t>
                      </m:r>
                      <m:r>
                        <a:rPr lang="pl-PL" sz="1400" b="0" i="1" smtClean="0">
                          <a:solidFill>
                            <a:schemeClr val="accent5"/>
                          </a:solidFill>
                          <a:latin typeface="Cambria Math" panose="02040503050406030204" pitchFamily="18" charset="0"/>
                        </a:rPr>
                        <m:t>ć </m:t>
                      </m:r>
                      <m:r>
                        <a:rPr lang="pl-PL" sz="1400" b="0" i="1" smtClean="0">
                          <a:solidFill>
                            <a:schemeClr val="accent5"/>
                          </a:solidFill>
                          <a:latin typeface="Cambria Math" panose="02040503050406030204" pitchFamily="18" charset="0"/>
                        </a:rPr>
                        <m:t>𝑤𝑦𝑚𝑎𝑔𝑎𝑛𝑦</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𝑆𝑁𝑅</m:t>
                      </m:r>
                    </m:oMath>
                  </m:oMathPara>
                </a14:m>
                <a:endParaRPr lang="pl-PL" b="0" i="0" dirty="0">
                  <a:solidFill>
                    <a:schemeClr val="accent5"/>
                  </a:solidFill>
                  <a:latin typeface="Cambria Math" panose="02040503050406030204" pitchFamily="18" charset="0"/>
                </a:endParaRPr>
              </a:p>
            </p:txBody>
          </p:sp>
        </mc:Choice>
        <mc:Fallback xmlns="">
          <p:sp>
            <p:nvSpPr>
              <p:cNvPr id="26" name="pole tekstowe 25">
                <a:extLst>
                  <a:ext uri="{FF2B5EF4-FFF2-40B4-BE49-F238E27FC236}">
                    <a16:creationId xmlns:a16="http://schemas.microsoft.com/office/drawing/2014/main" id="{0B533A84-5786-7A28-60BB-FB5C9F060844}"/>
                  </a:ext>
                </a:extLst>
              </p:cNvPr>
              <p:cNvSpPr txBox="1">
                <a:spLocks noRot="1" noChangeAspect="1" noMove="1" noResize="1" noEditPoints="1" noAdjustHandles="1" noChangeArrowheads="1" noChangeShapeType="1" noTextEdit="1"/>
              </p:cNvSpPr>
              <p:nvPr/>
            </p:nvSpPr>
            <p:spPr>
              <a:xfrm>
                <a:off x="6601539" y="5467233"/>
                <a:ext cx="6110784" cy="415498"/>
              </a:xfrm>
              <a:prstGeom prst="rect">
                <a:avLst/>
              </a:prstGeom>
              <a:blipFill>
                <a:blip r:embed="rId9"/>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187305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B6250F8-2706-C842-81B2-FEBB44BD5FE4}"/>
              </a:ext>
            </a:extLst>
          </p:cNvPr>
          <p:cNvSpPr>
            <a:spLocks noGrp="1"/>
          </p:cNvSpPr>
          <p:nvPr>
            <p:ph type="body" sz="quarter" idx="13"/>
          </p:nvPr>
        </p:nvSpPr>
        <p:spPr/>
        <p:txBody>
          <a:bodyPr/>
          <a:lstStyle/>
          <a:p>
            <a:endParaRPr lang="es-ES"/>
          </a:p>
        </p:txBody>
      </p:sp>
      <p:sp>
        <p:nvSpPr>
          <p:cNvPr id="3" name="Marcador de texto 2">
            <a:extLst>
              <a:ext uri="{FF2B5EF4-FFF2-40B4-BE49-F238E27FC236}">
                <a16:creationId xmlns:a16="http://schemas.microsoft.com/office/drawing/2014/main" id="{B45BA6E8-30E2-0641-9C35-986FF791C615}"/>
              </a:ext>
            </a:extLst>
          </p:cNvPr>
          <p:cNvSpPr>
            <a:spLocks noGrp="1"/>
          </p:cNvSpPr>
          <p:nvPr>
            <p:ph type="body" sz="quarter" idx="15"/>
          </p:nvPr>
        </p:nvSpPr>
        <p:spPr/>
        <p:txBody>
          <a:bodyPr/>
          <a:lstStyle/>
          <a:p>
            <a:endParaRPr lang="es-ES"/>
          </a:p>
        </p:txBody>
      </p:sp>
      <p:pic>
        <p:nvPicPr>
          <p:cNvPr id="6" name="Imagen 5">
            <a:extLst>
              <a:ext uri="{FF2B5EF4-FFF2-40B4-BE49-F238E27FC236}">
                <a16:creationId xmlns:a16="http://schemas.microsoft.com/office/drawing/2014/main" id="{23D8C9AD-BA03-AA4E-B0A6-48A17460BD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6096000" cy="6321640"/>
          </a:xfrm>
          <a:prstGeom prst="rect">
            <a:avLst/>
          </a:prstGeom>
        </p:spPr>
      </p:pic>
      <p:sp>
        <p:nvSpPr>
          <p:cNvPr id="4" name="Marcador de texto 3">
            <a:extLst>
              <a:ext uri="{FF2B5EF4-FFF2-40B4-BE49-F238E27FC236}">
                <a16:creationId xmlns:a16="http://schemas.microsoft.com/office/drawing/2014/main" id="{82A9F1B3-52DD-6847-AA72-F5FE001A5C4E}"/>
              </a:ext>
            </a:extLst>
          </p:cNvPr>
          <p:cNvSpPr>
            <a:spLocks noGrp="1"/>
          </p:cNvSpPr>
          <p:nvPr>
            <p:ph type="body" sz="quarter" idx="17"/>
          </p:nvPr>
        </p:nvSpPr>
        <p:spPr>
          <a:xfrm>
            <a:off x="6096000" y="2640771"/>
            <a:ext cx="6096000" cy="992238"/>
          </a:xfrm>
        </p:spPr>
        <p:txBody>
          <a:bodyPr>
            <a:normAutofit lnSpcReduction="10000"/>
          </a:bodyPr>
          <a:lstStyle/>
          <a:p>
            <a:pPr algn="ctr"/>
            <a:r>
              <a:rPr lang="es-ES" dirty="0">
                <a:solidFill>
                  <a:schemeClr val="accent2"/>
                </a:solidFill>
              </a:rPr>
              <a:t>¿</a:t>
            </a:r>
            <a:r>
              <a:rPr lang="pl-PL" dirty="0">
                <a:solidFill>
                  <a:schemeClr val="accent2"/>
                </a:solidFill>
              </a:rPr>
              <a:t>Pytania</a:t>
            </a:r>
            <a:r>
              <a:rPr lang="es-ES" dirty="0">
                <a:solidFill>
                  <a:schemeClr val="accent2"/>
                </a:solidFill>
              </a:rPr>
              <a:t>?</a:t>
            </a:r>
          </a:p>
        </p:txBody>
      </p:sp>
      <p:sp>
        <p:nvSpPr>
          <p:cNvPr id="7" name="Marcador de texto 3">
            <a:extLst>
              <a:ext uri="{FF2B5EF4-FFF2-40B4-BE49-F238E27FC236}">
                <a16:creationId xmlns:a16="http://schemas.microsoft.com/office/drawing/2014/main" id="{CDBE095E-2BB2-7E46-8CD9-78748D5DFBF7}"/>
              </a:ext>
            </a:extLst>
          </p:cNvPr>
          <p:cNvSpPr txBox="1">
            <a:spLocks/>
          </p:cNvSpPr>
          <p:nvPr/>
        </p:nvSpPr>
        <p:spPr>
          <a:xfrm>
            <a:off x="2557898" y="2729671"/>
            <a:ext cx="858402" cy="1111417"/>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s-ES" sz="6000" b="0" i="0" kern="1200">
                <a:solidFill>
                  <a:schemeClr val="accent6"/>
                </a:solidFill>
                <a:effectLst/>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accent4"/>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4"/>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6600" dirty="0">
                <a:solidFill>
                  <a:schemeClr val="accent5"/>
                </a:solidFill>
                <a:latin typeface="Trebuchet MS" panose="020B0703020202090204" pitchFamily="34" charset="0"/>
              </a:rPr>
              <a:t>?</a:t>
            </a:r>
          </a:p>
        </p:txBody>
      </p:sp>
      <p:sp>
        <p:nvSpPr>
          <p:cNvPr id="9" name="Rectángulo 8">
            <a:extLst>
              <a:ext uri="{FF2B5EF4-FFF2-40B4-BE49-F238E27FC236}">
                <a16:creationId xmlns:a16="http://schemas.microsoft.com/office/drawing/2014/main" id="{77B90DE8-065B-FB46-ABC5-2B504CB5CFA3}"/>
              </a:ext>
            </a:extLst>
          </p:cNvPr>
          <p:cNvSpPr/>
          <p:nvPr/>
        </p:nvSpPr>
        <p:spPr>
          <a:xfrm>
            <a:off x="6096000" y="1971026"/>
            <a:ext cx="6096000" cy="461665"/>
          </a:xfrm>
          <a:prstGeom prst="rect">
            <a:avLst/>
          </a:prstGeom>
        </p:spPr>
        <p:txBody>
          <a:bodyPr wrap="square">
            <a:spAutoFit/>
          </a:bodyPr>
          <a:lstStyle/>
          <a:p>
            <a:pPr algn="ctr"/>
            <a:r>
              <a:rPr lang="pl-PL" sz="2400" dirty="0">
                <a:solidFill>
                  <a:schemeClr val="accent5"/>
                </a:solidFill>
                <a:latin typeface="+mj-lt"/>
              </a:rPr>
              <a:t>Dziękuje pytania </a:t>
            </a:r>
            <a:endParaRPr lang="es-ES" sz="2400" dirty="0">
              <a:solidFill>
                <a:schemeClr val="accent5"/>
              </a:solidFill>
              <a:latin typeface="+mj-lt"/>
            </a:endParaRPr>
          </a:p>
        </p:txBody>
      </p:sp>
      <p:cxnSp>
        <p:nvCxnSpPr>
          <p:cNvPr id="10" name="Conector recto 9">
            <a:extLst>
              <a:ext uri="{FF2B5EF4-FFF2-40B4-BE49-F238E27FC236}">
                <a16:creationId xmlns:a16="http://schemas.microsoft.com/office/drawing/2014/main" id="{A420AAAE-37D9-454E-8D96-6CED94426723}"/>
              </a:ext>
            </a:extLst>
          </p:cNvPr>
          <p:cNvCxnSpPr>
            <a:cxnSpLocks/>
          </p:cNvCxnSpPr>
          <p:nvPr/>
        </p:nvCxnSpPr>
        <p:spPr>
          <a:xfrm flipV="1">
            <a:off x="9225830" y="3790288"/>
            <a:ext cx="0" cy="549605"/>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orma libre 10">
            <a:extLst>
              <a:ext uri="{FF2B5EF4-FFF2-40B4-BE49-F238E27FC236}">
                <a16:creationId xmlns:a16="http://schemas.microsoft.com/office/drawing/2014/main" id="{2518D9C7-CDC0-3842-B778-C368F5125E28}"/>
              </a:ext>
            </a:extLst>
          </p:cNvPr>
          <p:cNvSpPr/>
          <p:nvPr/>
        </p:nvSpPr>
        <p:spPr>
          <a:xfrm>
            <a:off x="9079065" y="4675458"/>
            <a:ext cx="293531" cy="438634"/>
          </a:xfrm>
          <a:custGeom>
            <a:avLst/>
            <a:gdLst>
              <a:gd name="connsiteX0" fmla="*/ 4587084 w 4589318"/>
              <a:gd name="connsiteY0" fmla="*/ 2905922 h 6858000"/>
              <a:gd name="connsiteX1" fmla="*/ 4115597 w 4589318"/>
              <a:gd name="connsiteY1" fmla="*/ 2477297 h 6858000"/>
              <a:gd name="connsiteX2" fmla="*/ 3695700 w 4589318"/>
              <a:gd name="connsiteY2" fmla="*/ 2477297 h 6858000"/>
              <a:gd name="connsiteX3" fmla="*/ 3695700 w 4589318"/>
              <a:gd name="connsiteY3" fmla="*/ 1337466 h 6858000"/>
              <a:gd name="connsiteX4" fmla="*/ 2358234 w 4589318"/>
              <a:gd name="connsiteY4" fmla="*/ 0 h 6858000"/>
              <a:gd name="connsiteX5" fmla="*/ 2229647 w 4589318"/>
              <a:gd name="connsiteY5" fmla="*/ 0 h 6858000"/>
              <a:gd name="connsiteX6" fmla="*/ 892181 w 4589318"/>
              <a:gd name="connsiteY6" fmla="*/ 1337466 h 6858000"/>
              <a:gd name="connsiteX7" fmla="*/ 892181 w 4589318"/>
              <a:gd name="connsiteY7" fmla="*/ 2477288 h 6858000"/>
              <a:gd name="connsiteX8" fmla="*/ 403228 w 4589318"/>
              <a:gd name="connsiteY8" fmla="*/ 2477288 h 6858000"/>
              <a:gd name="connsiteX9" fmla="*/ 0 w 4589318"/>
              <a:gd name="connsiteY9" fmla="*/ 2880516 h 6858000"/>
              <a:gd name="connsiteX10" fmla="*/ 0 w 4589318"/>
              <a:gd name="connsiteY10" fmla="*/ 3094828 h 6858000"/>
              <a:gd name="connsiteX11" fmla="*/ 2160590 w 4589318"/>
              <a:gd name="connsiteY11" fmla="*/ 5375269 h 6858000"/>
              <a:gd name="connsiteX12" fmla="*/ 2160590 w 4589318"/>
              <a:gd name="connsiteY12" fmla="*/ 5692772 h 6858000"/>
              <a:gd name="connsiteX13" fmla="*/ 1132687 w 4589318"/>
              <a:gd name="connsiteY13" fmla="*/ 5692772 h 6858000"/>
              <a:gd name="connsiteX14" fmla="*/ 781059 w 4589318"/>
              <a:gd name="connsiteY14" fmla="*/ 6044401 h 6858000"/>
              <a:gd name="connsiteX15" fmla="*/ 781059 w 4589318"/>
              <a:gd name="connsiteY15" fmla="*/ 6507160 h 6858000"/>
              <a:gd name="connsiteX16" fmla="*/ 1132687 w 4589318"/>
              <a:gd name="connsiteY16" fmla="*/ 6858788 h 6858000"/>
              <a:gd name="connsiteX17" fmla="*/ 3490125 w 4589318"/>
              <a:gd name="connsiteY17" fmla="*/ 6858788 h 6858000"/>
              <a:gd name="connsiteX18" fmla="*/ 3841753 w 4589318"/>
              <a:gd name="connsiteY18" fmla="*/ 6507160 h 6858000"/>
              <a:gd name="connsiteX19" fmla="*/ 3841753 w 4589318"/>
              <a:gd name="connsiteY19" fmla="*/ 6053138 h 6858000"/>
              <a:gd name="connsiteX20" fmla="*/ 3490125 w 4589318"/>
              <a:gd name="connsiteY20" fmla="*/ 5701510 h 6858000"/>
              <a:gd name="connsiteX21" fmla="*/ 2469365 w 4589318"/>
              <a:gd name="connsiteY21" fmla="*/ 5701510 h 6858000"/>
              <a:gd name="connsiteX22" fmla="*/ 2469365 w 4589318"/>
              <a:gd name="connsiteY22" fmla="*/ 5376075 h 6858000"/>
              <a:gd name="connsiteX23" fmla="*/ 4595025 w 4589318"/>
              <a:gd name="connsiteY23" fmla="*/ 3104362 h 6858000"/>
              <a:gd name="connsiteX24" fmla="*/ 4595025 w 4589318"/>
              <a:gd name="connsiteY24" fmla="*/ 2924175 h 6858000"/>
              <a:gd name="connsiteX25" fmla="*/ 4587084 w 4589318"/>
              <a:gd name="connsiteY25" fmla="*/ 2905922 h 6858000"/>
              <a:gd name="connsiteX26" fmla="*/ 3515522 w 4589318"/>
              <a:gd name="connsiteY26" fmla="*/ 6052341 h 6858000"/>
              <a:gd name="connsiteX27" fmla="*/ 3515522 w 4589318"/>
              <a:gd name="connsiteY27" fmla="*/ 6506363 h 6858000"/>
              <a:gd name="connsiteX28" fmla="*/ 3481388 w 4589318"/>
              <a:gd name="connsiteY28" fmla="*/ 6540497 h 6858000"/>
              <a:gd name="connsiteX29" fmla="*/ 1123950 w 4589318"/>
              <a:gd name="connsiteY29" fmla="*/ 6540497 h 6858000"/>
              <a:gd name="connsiteX30" fmla="*/ 1089816 w 4589318"/>
              <a:gd name="connsiteY30" fmla="*/ 6506363 h 6858000"/>
              <a:gd name="connsiteX31" fmla="*/ 1089816 w 4589318"/>
              <a:gd name="connsiteY31" fmla="*/ 6052341 h 6858000"/>
              <a:gd name="connsiteX32" fmla="*/ 1123950 w 4589318"/>
              <a:gd name="connsiteY32" fmla="*/ 6018207 h 6858000"/>
              <a:gd name="connsiteX33" fmla="*/ 3481388 w 4589318"/>
              <a:gd name="connsiteY33" fmla="*/ 6018207 h 6858000"/>
              <a:gd name="connsiteX34" fmla="*/ 3515522 w 4589318"/>
              <a:gd name="connsiteY34" fmla="*/ 6052341 h 6858000"/>
              <a:gd name="connsiteX35" fmla="*/ 2220918 w 4589318"/>
              <a:gd name="connsiteY35" fmla="*/ 316706 h 6858000"/>
              <a:gd name="connsiteX36" fmla="*/ 2349506 w 4589318"/>
              <a:gd name="connsiteY36" fmla="*/ 316706 h 6858000"/>
              <a:gd name="connsiteX37" fmla="*/ 3369477 w 4589318"/>
              <a:gd name="connsiteY37" fmla="*/ 1336678 h 6858000"/>
              <a:gd name="connsiteX38" fmla="*/ 3369477 w 4589318"/>
              <a:gd name="connsiteY38" fmla="*/ 2631281 h 6858000"/>
              <a:gd name="connsiteX39" fmla="*/ 3369477 w 4589318"/>
              <a:gd name="connsiteY39" fmla="*/ 3256754 h 6858000"/>
              <a:gd name="connsiteX40" fmla="*/ 2349506 w 4589318"/>
              <a:gd name="connsiteY40" fmla="*/ 4276725 h 6858000"/>
              <a:gd name="connsiteX41" fmla="*/ 2220918 w 4589318"/>
              <a:gd name="connsiteY41" fmla="*/ 4276725 h 6858000"/>
              <a:gd name="connsiteX42" fmla="*/ 1200947 w 4589318"/>
              <a:gd name="connsiteY42" fmla="*/ 3256754 h 6858000"/>
              <a:gd name="connsiteX43" fmla="*/ 1200947 w 4589318"/>
              <a:gd name="connsiteY43" fmla="*/ 2785266 h 6858000"/>
              <a:gd name="connsiteX44" fmla="*/ 2289975 w 4589318"/>
              <a:gd name="connsiteY44" fmla="*/ 2785266 h 6858000"/>
              <a:gd name="connsiteX45" fmla="*/ 2443959 w 4589318"/>
              <a:gd name="connsiteY45" fmla="*/ 2631281 h 6858000"/>
              <a:gd name="connsiteX46" fmla="*/ 2289975 w 4589318"/>
              <a:gd name="connsiteY46" fmla="*/ 2477297 h 6858000"/>
              <a:gd name="connsiteX47" fmla="*/ 1200947 w 4589318"/>
              <a:gd name="connsiteY47" fmla="*/ 2477297 h 6858000"/>
              <a:gd name="connsiteX48" fmla="*/ 1200947 w 4589318"/>
              <a:gd name="connsiteY48" fmla="*/ 2005809 h 6858000"/>
              <a:gd name="connsiteX49" fmla="*/ 2289975 w 4589318"/>
              <a:gd name="connsiteY49" fmla="*/ 2005809 h 6858000"/>
              <a:gd name="connsiteX50" fmla="*/ 2443959 w 4589318"/>
              <a:gd name="connsiteY50" fmla="*/ 1851825 h 6858000"/>
              <a:gd name="connsiteX51" fmla="*/ 2289975 w 4589318"/>
              <a:gd name="connsiteY51" fmla="*/ 1697840 h 6858000"/>
              <a:gd name="connsiteX52" fmla="*/ 1200947 w 4589318"/>
              <a:gd name="connsiteY52" fmla="*/ 1697840 h 6858000"/>
              <a:gd name="connsiteX53" fmla="*/ 1200947 w 4589318"/>
              <a:gd name="connsiteY53" fmla="*/ 1346212 h 6858000"/>
              <a:gd name="connsiteX54" fmla="*/ 1209675 w 4589318"/>
              <a:gd name="connsiteY54" fmla="*/ 1235089 h 6858000"/>
              <a:gd name="connsiteX55" fmla="*/ 2289966 w 4589318"/>
              <a:gd name="connsiteY55" fmla="*/ 1235089 h 6858000"/>
              <a:gd name="connsiteX56" fmla="*/ 2443951 w 4589318"/>
              <a:gd name="connsiteY56" fmla="*/ 1081105 h 6858000"/>
              <a:gd name="connsiteX57" fmla="*/ 2289966 w 4589318"/>
              <a:gd name="connsiteY57" fmla="*/ 927120 h 6858000"/>
              <a:gd name="connsiteX58" fmla="*/ 1295409 w 4589318"/>
              <a:gd name="connsiteY58" fmla="*/ 927120 h 6858000"/>
              <a:gd name="connsiteX59" fmla="*/ 2220918 w 4589318"/>
              <a:gd name="connsiteY59" fmla="*/ 316706 h 6858000"/>
              <a:gd name="connsiteX60" fmla="*/ 4269590 w 4589318"/>
              <a:gd name="connsiteY60" fmla="*/ 3094828 h 6858000"/>
              <a:gd name="connsiteX61" fmla="*/ 2306643 w 4589318"/>
              <a:gd name="connsiteY61" fmla="*/ 5057775 h 6858000"/>
              <a:gd name="connsiteX62" fmla="*/ 2272509 w 4589318"/>
              <a:gd name="connsiteY62" fmla="*/ 5057775 h 6858000"/>
              <a:gd name="connsiteX63" fmla="*/ 309563 w 4589318"/>
              <a:gd name="connsiteY63" fmla="*/ 3094828 h 6858000"/>
              <a:gd name="connsiteX64" fmla="*/ 309563 w 4589318"/>
              <a:gd name="connsiteY64" fmla="*/ 2880516 h 6858000"/>
              <a:gd name="connsiteX65" fmla="*/ 395287 w 4589318"/>
              <a:gd name="connsiteY65" fmla="*/ 2794791 h 6858000"/>
              <a:gd name="connsiteX66" fmla="*/ 884240 w 4589318"/>
              <a:gd name="connsiteY66" fmla="*/ 2794791 h 6858000"/>
              <a:gd name="connsiteX67" fmla="*/ 884240 w 4589318"/>
              <a:gd name="connsiteY67" fmla="*/ 3266279 h 6858000"/>
              <a:gd name="connsiteX68" fmla="*/ 2221706 w 4589318"/>
              <a:gd name="connsiteY68" fmla="*/ 4603745 h 6858000"/>
              <a:gd name="connsiteX69" fmla="*/ 2350294 w 4589318"/>
              <a:gd name="connsiteY69" fmla="*/ 4603745 h 6858000"/>
              <a:gd name="connsiteX70" fmla="*/ 3687760 w 4589318"/>
              <a:gd name="connsiteY70" fmla="*/ 3266279 h 6858000"/>
              <a:gd name="connsiteX71" fmla="*/ 3687760 w 4589318"/>
              <a:gd name="connsiteY71" fmla="*/ 2794791 h 6858000"/>
              <a:gd name="connsiteX72" fmla="*/ 4116385 w 4589318"/>
              <a:gd name="connsiteY72" fmla="*/ 2794791 h 6858000"/>
              <a:gd name="connsiteX73" fmla="*/ 4270370 w 4589318"/>
              <a:gd name="connsiteY73" fmla="*/ 2914650 h 6858000"/>
              <a:gd name="connsiteX74" fmla="*/ 4270370 w 4589318"/>
              <a:gd name="connsiteY74" fmla="*/ 3094828 h 6858000"/>
              <a:gd name="connsiteX75" fmla="*/ 4269590 w 4589318"/>
              <a:gd name="connsiteY75" fmla="*/ 30948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89318" h="6858000">
                <a:moveTo>
                  <a:pt x="4587084" y="2905922"/>
                </a:moveTo>
                <a:cubicBezTo>
                  <a:pt x="4578356" y="2700338"/>
                  <a:pt x="4441031" y="2477297"/>
                  <a:pt x="4115597" y="2477297"/>
                </a:cubicBezTo>
                <a:lnTo>
                  <a:pt x="3695700" y="2477297"/>
                </a:lnTo>
                <a:lnTo>
                  <a:pt x="3695700" y="1337466"/>
                </a:lnTo>
                <a:cubicBezTo>
                  <a:pt x="3695709" y="600075"/>
                  <a:pt x="3095634" y="0"/>
                  <a:pt x="2358234" y="0"/>
                </a:cubicBezTo>
                <a:lnTo>
                  <a:pt x="2229647" y="0"/>
                </a:lnTo>
                <a:cubicBezTo>
                  <a:pt x="1492256" y="0"/>
                  <a:pt x="892181" y="600075"/>
                  <a:pt x="892181" y="1337466"/>
                </a:cubicBezTo>
                <a:lnTo>
                  <a:pt x="892181" y="2477288"/>
                </a:lnTo>
                <a:lnTo>
                  <a:pt x="403228" y="2477288"/>
                </a:lnTo>
                <a:cubicBezTo>
                  <a:pt x="128587" y="2477288"/>
                  <a:pt x="0" y="2682872"/>
                  <a:pt x="0" y="2880516"/>
                </a:cubicBezTo>
                <a:lnTo>
                  <a:pt x="0" y="3094828"/>
                </a:lnTo>
                <a:cubicBezTo>
                  <a:pt x="0" y="4312444"/>
                  <a:pt x="960440" y="5306213"/>
                  <a:pt x="2160590" y="5375269"/>
                </a:cubicBezTo>
                <a:lnTo>
                  <a:pt x="2160590" y="5692772"/>
                </a:lnTo>
                <a:lnTo>
                  <a:pt x="1132687" y="5692772"/>
                </a:lnTo>
                <a:cubicBezTo>
                  <a:pt x="935840" y="5692772"/>
                  <a:pt x="781059" y="5846757"/>
                  <a:pt x="781059" y="6044401"/>
                </a:cubicBezTo>
                <a:lnTo>
                  <a:pt x="781059" y="6507160"/>
                </a:lnTo>
                <a:cubicBezTo>
                  <a:pt x="781059" y="6704007"/>
                  <a:pt x="935043" y="6858788"/>
                  <a:pt x="1132687" y="6858788"/>
                </a:cubicBezTo>
                <a:lnTo>
                  <a:pt x="3490125" y="6858788"/>
                </a:lnTo>
                <a:cubicBezTo>
                  <a:pt x="3686972" y="6858788"/>
                  <a:pt x="3841753" y="6704803"/>
                  <a:pt x="3841753" y="6507160"/>
                </a:cubicBezTo>
                <a:lnTo>
                  <a:pt x="3841753" y="6053138"/>
                </a:lnTo>
                <a:cubicBezTo>
                  <a:pt x="3841753" y="5856291"/>
                  <a:pt x="3679031" y="5701510"/>
                  <a:pt x="3490125" y="5701510"/>
                </a:cubicBezTo>
                <a:lnTo>
                  <a:pt x="2469365" y="5701510"/>
                </a:lnTo>
                <a:lnTo>
                  <a:pt x="2469365" y="5376075"/>
                </a:lnTo>
                <a:cubicBezTo>
                  <a:pt x="3652049" y="5299078"/>
                  <a:pt x="4595025" y="4304512"/>
                  <a:pt x="4595025" y="3104362"/>
                </a:cubicBezTo>
                <a:lnTo>
                  <a:pt x="4595025" y="2924175"/>
                </a:lnTo>
                <a:cubicBezTo>
                  <a:pt x="4587084" y="2914650"/>
                  <a:pt x="4587084" y="2905922"/>
                  <a:pt x="4587084" y="2905922"/>
                </a:cubicBezTo>
                <a:close/>
                <a:moveTo>
                  <a:pt x="3515522" y="6052341"/>
                </a:moveTo>
                <a:lnTo>
                  <a:pt x="3515522" y="6506363"/>
                </a:lnTo>
                <a:cubicBezTo>
                  <a:pt x="3515522" y="6523829"/>
                  <a:pt x="3498056" y="6540497"/>
                  <a:pt x="3481388" y="6540497"/>
                </a:cubicBezTo>
                <a:lnTo>
                  <a:pt x="1123950" y="6540497"/>
                </a:lnTo>
                <a:cubicBezTo>
                  <a:pt x="1106485" y="6540497"/>
                  <a:pt x="1089816" y="6523032"/>
                  <a:pt x="1089816" y="6506363"/>
                </a:cubicBezTo>
                <a:lnTo>
                  <a:pt x="1089816" y="6052341"/>
                </a:lnTo>
                <a:cubicBezTo>
                  <a:pt x="1089816" y="6034876"/>
                  <a:pt x="1107281" y="6018207"/>
                  <a:pt x="1123950" y="6018207"/>
                </a:cubicBezTo>
                <a:lnTo>
                  <a:pt x="3481388" y="6018207"/>
                </a:lnTo>
                <a:cubicBezTo>
                  <a:pt x="3498065" y="6017419"/>
                  <a:pt x="3515522" y="6026147"/>
                  <a:pt x="3515522" y="6052341"/>
                </a:cubicBezTo>
                <a:close/>
                <a:moveTo>
                  <a:pt x="2220918" y="316706"/>
                </a:moveTo>
                <a:lnTo>
                  <a:pt x="2349506" y="316706"/>
                </a:lnTo>
                <a:cubicBezTo>
                  <a:pt x="2915447" y="316706"/>
                  <a:pt x="3369477" y="779465"/>
                  <a:pt x="3369477" y="1336678"/>
                </a:cubicBezTo>
                <a:lnTo>
                  <a:pt x="3369477" y="2631281"/>
                </a:lnTo>
                <a:lnTo>
                  <a:pt x="3369477" y="3256754"/>
                </a:lnTo>
                <a:cubicBezTo>
                  <a:pt x="3369477" y="3822694"/>
                  <a:pt x="2906718" y="4276725"/>
                  <a:pt x="2349506" y="4276725"/>
                </a:cubicBezTo>
                <a:lnTo>
                  <a:pt x="2220918" y="4276725"/>
                </a:lnTo>
                <a:cubicBezTo>
                  <a:pt x="1654978" y="4276725"/>
                  <a:pt x="1200947" y="3813966"/>
                  <a:pt x="1200947" y="3256754"/>
                </a:cubicBezTo>
                <a:lnTo>
                  <a:pt x="1200947" y="2785266"/>
                </a:lnTo>
                <a:lnTo>
                  <a:pt x="2289975" y="2785266"/>
                </a:lnTo>
                <a:cubicBezTo>
                  <a:pt x="2375700" y="2785266"/>
                  <a:pt x="2443959" y="2717006"/>
                  <a:pt x="2443959" y="2631281"/>
                </a:cubicBezTo>
                <a:cubicBezTo>
                  <a:pt x="2443959" y="2545556"/>
                  <a:pt x="2375700" y="2477297"/>
                  <a:pt x="2289975" y="2477297"/>
                </a:cubicBezTo>
                <a:lnTo>
                  <a:pt x="1200947" y="2477297"/>
                </a:lnTo>
                <a:lnTo>
                  <a:pt x="1200947" y="2005809"/>
                </a:lnTo>
                <a:lnTo>
                  <a:pt x="2289975" y="2005809"/>
                </a:lnTo>
                <a:cubicBezTo>
                  <a:pt x="2375700" y="2005809"/>
                  <a:pt x="2443959" y="1937550"/>
                  <a:pt x="2443959" y="1851825"/>
                </a:cubicBezTo>
                <a:cubicBezTo>
                  <a:pt x="2443959" y="1766100"/>
                  <a:pt x="2375700" y="1697840"/>
                  <a:pt x="2289975" y="1697840"/>
                </a:cubicBezTo>
                <a:lnTo>
                  <a:pt x="1200947" y="1697840"/>
                </a:lnTo>
                <a:lnTo>
                  <a:pt x="1200947" y="1346212"/>
                </a:lnTo>
                <a:cubicBezTo>
                  <a:pt x="1200947" y="1303349"/>
                  <a:pt x="1200947" y="1269215"/>
                  <a:pt x="1209675" y="1235089"/>
                </a:cubicBezTo>
                <a:lnTo>
                  <a:pt x="2289966" y="1235089"/>
                </a:lnTo>
                <a:cubicBezTo>
                  <a:pt x="2375691" y="1235089"/>
                  <a:pt x="2443951" y="1166830"/>
                  <a:pt x="2443951" y="1081105"/>
                </a:cubicBezTo>
                <a:cubicBezTo>
                  <a:pt x="2443951" y="995380"/>
                  <a:pt x="2375691" y="927120"/>
                  <a:pt x="2289966" y="927120"/>
                </a:cubicBezTo>
                <a:lnTo>
                  <a:pt x="1295409" y="927120"/>
                </a:lnTo>
                <a:cubicBezTo>
                  <a:pt x="1458122" y="557213"/>
                  <a:pt x="1818487" y="316706"/>
                  <a:pt x="2220918" y="316706"/>
                </a:cubicBezTo>
                <a:close/>
                <a:moveTo>
                  <a:pt x="4269590" y="3094828"/>
                </a:moveTo>
                <a:cubicBezTo>
                  <a:pt x="4269590" y="4175119"/>
                  <a:pt x="3386943" y="5057775"/>
                  <a:pt x="2306643" y="5057775"/>
                </a:cubicBezTo>
                <a:lnTo>
                  <a:pt x="2272509" y="5057775"/>
                </a:lnTo>
                <a:cubicBezTo>
                  <a:pt x="1192218" y="5057775"/>
                  <a:pt x="309563" y="4175128"/>
                  <a:pt x="309563" y="3094828"/>
                </a:cubicBezTo>
                <a:lnTo>
                  <a:pt x="309563" y="2880516"/>
                </a:lnTo>
                <a:cubicBezTo>
                  <a:pt x="309563" y="2794791"/>
                  <a:pt x="361153" y="2794791"/>
                  <a:pt x="395287" y="2794791"/>
                </a:cubicBezTo>
                <a:lnTo>
                  <a:pt x="884240" y="2794791"/>
                </a:lnTo>
                <a:lnTo>
                  <a:pt x="884240" y="3266279"/>
                </a:lnTo>
                <a:cubicBezTo>
                  <a:pt x="884240" y="4003669"/>
                  <a:pt x="1484315" y="4603745"/>
                  <a:pt x="2221706" y="4603745"/>
                </a:cubicBezTo>
                <a:lnTo>
                  <a:pt x="2350294" y="4603745"/>
                </a:lnTo>
                <a:cubicBezTo>
                  <a:pt x="3087685" y="4603745"/>
                  <a:pt x="3687760" y="4003669"/>
                  <a:pt x="3687760" y="3266279"/>
                </a:cubicBezTo>
                <a:lnTo>
                  <a:pt x="3687760" y="2794791"/>
                </a:lnTo>
                <a:lnTo>
                  <a:pt x="4116385" y="2794791"/>
                </a:lnTo>
                <a:cubicBezTo>
                  <a:pt x="4219575" y="2794791"/>
                  <a:pt x="4262438" y="2828925"/>
                  <a:pt x="4270370" y="2914650"/>
                </a:cubicBezTo>
                <a:lnTo>
                  <a:pt x="4270370" y="3094828"/>
                </a:lnTo>
                <a:lnTo>
                  <a:pt x="4269590" y="3094828"/>
                </a:lnTo>
                <a:close/>
              </a:path>
            </a:pathLst>
          </a:custGeom>
          <a:solidFill>
            <a:schemeClr val="accent2"/>
          </a:solidFill>
          <a:ln w="8659" cap="flat">
            <a:noFill/>
            <a:prstDash val="solid"/>
            <a:miter/>
          </a:ln>
        </p:spPr>
        <p:txBody>
          <a:bodyPr rtlCol="0" anchor="ctr"/>
          <a:lstStyle/>
          <a:p>
            <a:endParaRPr lang="es-ES"/>
          </a:p>
        </p:txBody>
      </p:sp>
    </p:spTree>
    <p:extLst>
      <p:ext uri="{BB962C8B-B14F-4D97-AF65-F5344CB8AC3E}">
        <p14:creationId xmlns:p14="http://schemas.microsoft.com/office/powerpoint/2010/main" val="80450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9275163E-6ECC-0141-AC91-6287C3EF2F9B}"/>
              </a:ext>
            </a:extLst>
          </p:cNvPr>
          <p:cNvSpPr>
            <a:spLocks noGrp="1"/>
          </p:cNvSpPr>
          <p:nvPr>
            <p:ph type="body" sz="quarter" idx="13"/>
          </p:nvPr>
        </p:nvSpPr>
        <p:spPr/>
        <p:txBody>
          <a:bodyPr/>
          <a:lstStyle/>
          <a:p>
            <a:r>
              <a:rPr lang="pl-PL" dirty="0"/>
              <a:t>4</a:t>
            </a:r>
            <a:endParaRPr lang="es-ES" dirty="0"/>
          </a:p>
        </p:txBody>
      </p:sp>
      <p:sp>
        <p:nvSpPr>
          <p:cNvPr id="7" name="Marcador de texto 6">
            <a:extLst>
              <a:ext uri="{FF2B5EF4-FFF2-40B4-BE49-F238E27FC236}">
                <a16:creationId xmlns:a16="http://schemas.microsoft.com/office/drawing/2014/main" id="{0022A873-6668-5F4D-AAA3-57B976D100F3}"/>
              </a:ext>
            </a:extLst>
          </p:cNvPr>
          <p:cNvSpPr>
            <a:spLocks noGrp="1"/>
          </p:cNvSpPr>
          <p:nvPr>
            <p:ph type="body" sz="quarter" idx="15"/>
          </p:nvPr>
        </p:nvSpPr>
        <p:spPr/>
        <p:txBody>
          <a:bodyPr/>
          <a:lstStyle/>
          <a:p>
            <a:endParaRPr lang="es-ES" dirty="0"/>
          </a:p>
        </p:txBody>
      </p:sp>
      <p:sp>
        <p:nvSpPr>
          <p:cNvPr id="8" name="Marcador de texto 7">
            <a:extLst>
              <a:ext uri="{FF2B5EF4-FFF2-40B4-BE49-F238E27FC236}">
                <a16:creationId xmlns:a16="http://schemas.microsoft.com/office/drawing/2014/main" id="{CE2F1F2C-4056-1F4D-AC47-79584AB9BC6C}"/>
              </a:ext>
            </a:extLst>
          </p:cNvPr>
          <p:cNvSpPr>
            <a:spLocks noGrp="1"/>
          </p:cNvSpPr>
          <p:nvPr>
            <p:ph type="body" sz="quarter" idx="17"/>
          </p:nvPr>
        </p:nvSpPr>
        <p:spPr/>
        <p:txBody>
          <a:bodyPr>
            <a:noAutofit/>
          </a:bodyPr>
          <a:lstStyle/>
          <a:p>
            <a:r>
              <a:rPr lang="pl-PL" sz="4800" dirty="0">
                <a:solidFill>
                  <a:schemeClr val="accent2"/>
                </a:solidFill>
              </a:rPr>
              <a:t>Źródła </a:t>
            </a:r>
            <a:endParaRPr lang="es-ES" sz="4800" dirty="0"/>
          </a:p>
        </p:txBody>
      </p:sp>
      <p:sp>
        <p:nvSpPr>
          <p:cNvPr id="9" name="Content Placeholder 2">
            <a:extLst>
              <a:ext uri="{FF2B5EF4-FFF2-40B4-BE49-F238E27FC236}">
                <a16:creationId xmlns:a16="http://schemas.microsoft.com/office/drawing/2014/main" id="{E397D71F-6CB7-8844-831A-F7AB569D6D75}"/>
              </a:ext>
            </a:extLst>
          </p:cNvPr>
          <p:cNvSpPr txBox="1">
            <a:spLocks/>
          </p:cNvSpPr>
          <p:nvPr/>
        </p:nvSpPr>
        <p:spPr>
          <a:xfrm>
            <a:off x="6627478" y="2508611"/>
            <a:ext cx="4009717" cy="3841399"/>
          </a:xfrm>
          <a:prstGeom prst="rect">
            <a:avLst/>
          </a:prstGeom>
        </p:spPr>
        <p:txBody>
          <a:bodyPr>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lang="es-ES" sz="2000" b="0" i="0" kern="1200" smtClean="0">
                <a:solidFill>
                  <a:schemeClr val="accent4"/>
                </a:solidFill>
                <a:effectLst/>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accent4"/>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4"/>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accent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spcBef>
                <a:spcPts val="0"/>
              </a:spcBef>
              <a:spcAft>
                <a:spcPts val="800"/>
              </a:spcAft>
              <a:buFont typeface="+mj-lt"/>
              <a:buAutoNum type="arabicPeriod"/>
            </a:pPr>
            <a:r>
              <a:rPr lang="en-US" sz="1200" dirty="0"/>
              <a:t>https://pl.wikipedia.org/wiki/Telekomunikacja</a:t>
            </a:r>
            <a:r>
              <a:rPr lang="pl-PL" sz="1200" dirty="0"/>
              <a:t> (03.2023)</a:t>
            </a:r>
            <a:endParaRPr lang="en-US" sz="1200" dirty="0"/>
          </a:p>
          <a:p>
            <a:pPr marL="228600" indent="-228600">
              <a:spcBef>
                <a:spcPts val="0"/>
              </a:spcBef>
              <a:spcAft>
                <a:spcPts val="800"/>
              </a:spcAft>
              <a:buFont typeface="+mj-lt"/>
              <a:buAutoNum type="arabicPeriod"/>
            </a:pPr>
            <a:r>
              <a:rPr lang="pl-PL" sz="1200" dirty="0"/>
              <a:t>dr inż. Bartosz </a:t>
            </a:r>
            <a:r>
              <a:rPr lang="pl-PL" sz="1200" dirty="0" err="1"/>
              <a:t>Pawlowicz</a:t>
            </a:r>
            <a:r>
              <a:rPr lang="pl-PL" sz="1200" dirty="0"/>
              <a:t>, Prezentacja PTK EF2 1-8, dr inż. </a:t>
            </a:r>
          </a:p>
          <a:p>
            <a:pPr marL="228600" indent="-228600">
              <a:spcBef>
                <a:spcPts val="0"/>
              </a:spcBef>
              <a:spcAft>
                <a:spcPts val="800"/>
              </a:spcAft>
              <a:buFont typeface="+mj-lt"/>
              <a:buAutoNum type="arabicPeriod"/>
            </a:pPr>
            <a:r>
              <a:rPr lang="pl-PL" sz="1200" dirty="0"/>
              <a:t>Marek </a:t>
            </a:r>
            <a:r>
              <a:rPr lang="pl-PL" sz="1200" dirty="0" err="1"/>
              <a:t>Gofryd</a:t>
            </a:r>
            <a:r>
              <a:rPr lang="pl-PL" sz="1200" dirty="0"/>
              <a:t>, PODSTAWY TELEKOMUNIKACJI. TELEKOMUNIKACJA ANALOGOWA I CYFROWA, WYD. II.  2017</a:t>
            </a:r>
            <a:endParaRPr lang="en-US" sz="1200" dirty="0"/>
          </a:p>
        </p:txBody>
      </p:sp>
      <p:cxnSp>
        <p:nvCxnSpPr>
          <p:cNvPr id="15" name="Conector recto 14">
            <a:extLst>
              <a:ext uri="{FF2B5EF4-FFF2-40B4-BE49-F238E27FC236}">
                <a16:creationId xmlns:a16="http://schemas.microsoft.com/office/drawing/2014/main" id="{99C62F99-4F35-BB44-98C1-D8A30857543D}"/>
              </a:ext>
            </a:extLst>
          </p:cNvPr>
          <p:cNvCxnSpPr>
            <a:cxnSpLocks/>
          </p:cNvCxnSpPr>
          <p:nvPr/>
        </p:nvCxnSpPr>
        <p:spPr>
          <a:xfrm>
            <a:off x="5318597" y="1963483"/>
            <a:ext cx="0" cy="4348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640C189E-0778-434E-9127-D4E15F1FA23D}"/>
              </a:ext>
            </a:extLst>
          </p:cNvPr>
          <p:cNvCxnSpPr>
            <a:cxnSpLocks/>
          </p:cNvCxnSpPr>
          <p:nvPr/>
        </p:nvCxnSpPr>
        <p:spPr>
          <a:xfrm flipH="1">
            <a:off x="0" y="1963483"/>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orma libre 21">
            <a:extLst>
              <a:ext uri="{FF2B5EF4-FFF2-40B4-BE49-F238E27FC236}">
                <a16:creationId xmlns:a16="http://schemas.microsoft.com/office/drawing/2014/main" id="{9CE18C6A-6F07-9A41-AFA2-9C05426050D8}"/>
              </a:ext>
            </a:extLst>
          </p:cNvPr>
          <p:cNvSpPr/>
          <p:nvPr/>
        </p:nvSpPr>
        <p:spPr>
          <a:xfrm>
            <a:off x="5805072" y="2226991"/>
            <a:ext cx="358942" cy="441144"/>
          </a:xfrm>
          <a:custGeom>
            <a:avLst/>
            <a:gdLst>
              <a:gd name="connsiteX0" fmla="*/ 4657838 w 5056909"/>
              <a:gd name="connsiteY0" fmla="*/ 0 h 6849340"/>
              <a:gd name="connsiteX1" fmla="*/ 406666 w 5056909"/>
              <a:gd name="connsiteY1" fmla="*/ 0 h 6849340"/>
              <a:gd name="connsiteX2" fmla="*/ 0 w 5056909"/>
              <a:gd name="connsiteY2" fmla="*/ 406666 h 6849340"/>
              <a:gd name="connsiteX3" fmla="*/ 0 w 5056909"/>
              <a:gd name="connsiteY3" fmla="*/ 6450564 h 6849340"/>
              <a:gd name="connsiteX4" fmla="*/ 406666 w 5056909"/>
              <a:gd name="connsiteY4" fmla="*/ 6857230 h 6849340"/>
              <a:gd name="connsiteX5" fmla="*/ 4657838 w 5056909"/>
              <a:gd name="connsiteY5" fmla="*/ 6857230 h 6849340"/>
              <a:gd name="connsiteX6" fmla="*/ 5064503 w 5056909"/>
              <a:gd name="connsiteY6" fmla="*/ 6450564 h 6849340"/>
              <a:gd name="connsiteX7" fmla="*/ 5064503 w 5056909"/>
              <a:gd name="connsiteY7" fmla="*/ 406666 h 6849340"/>
              <a:gd name="connsiteX8" fmla="*/ 4657838 w 5056909"/>
              <a:gd name="connsiteY8" fmla="*/ 0 h 6849340"/>
              <a:gd name="connsiteX9" fmla="*/ 4757781 w 5056909"/>
              <a:gd name="connsiteY9" fmla="*/ 6451335 h 6849340"/>
              <a:gd name="connsiteX10" fmla="*/ 4657847 w 5056909"/>
              <a:gd name="connsiteY10" fmla="*/ 6551270 h 6849340"/>
              <a:gd name="connsiteX11" fmla="*/ 406666 w 5056909"/>
              <a:gd name="connsiteY11" fmla="*/ 6551270 h 6849340"/>
              <a:gd name="connsiteX12" fmla="*/ 306731 w 5056909"/>
              <a:gd name="connsiteY12" fmla="*/ 6451335 h 6849340"/>
              <a:gd name="connsiteX13" fmla="*/ 306731 w 5056909"/>
              <a:gd name="connsiteY13" fmla="*/ 406666 h 6849340"/>
              <a:gd name="connsiteX14" fmla="*/ 406666 w 5056909"/>
              <a:gd name="connsiteY14" fmla="*/ 306731 h 6849340"/>
              <a:gd name="connsiteX15" fmla="*/ 4657838 w 5056909"/>
              <a:gd name="connsiteY15" fmla="*/ 306731 h 6849340"/>
              <a:gd name="connsiteX16" fmla="*/ 4757772 w 5056909"/>
              <a:gd name="connsiteY16" fmla="*/ 406666 h 6849340"/>
              <a:gd name="connsiteX17" fmla="*/ 4757772 w 5056909"/>
              <a:gd name="connsiteY17" fmla="*/ 6451335 h 6849340"/>
              <a:gd name="connsiteX18" fmla="*/ 4052065 w 5056909"/>
              <a:gd name="connsiteY18" fmla="*/ 4815433 h 6849340"/>
              <a:gd name="connsiteX19" fmla="*/ 3902930 w 5056909"/>
              <a:gd name="connsiteY19" fmla="*/ 4964569 h 6849340"/>
              <a:gd name="connsiteX20" fmla="*/ 1992595 w 5056909"/>
              <a:gd name="connsiteY20" fmla="*/ 4964569 h 6849340"/>
              <a:gd name="connsiteX21" fmla="*/ 1843460 w 5056909"/>
              <a:gd name="connsiteY21" fmla="*/ 4815433 h 6849340"/>
              <a:gd name="connsiteX22" fmla="*/ 1992595 w 5056909"/>
              <a:gd name="connsiteY22" fmla="*/ 4666298 h 6849340"/>
              <a:gd name="connsiteX23" fmla="*/ 3902159 w 5056909"/>
              <a:gd name="connsiteY23" fmla="*/ 4666298 h 6849340"/>
              <a:gd name="connsiteX24" fmla="*/ 4052065 w 5056909"/>
              <a:gd name="connsiteY24" fmla="*/ 4815433 h 6849340"/>
              <a:gd name="connsiteX25" fmla="*/ 4052065 w 5056909"/>
              <a:gd name="connsiteY25" fmla="*/ 5737168 h 6849340"/>
              <a:gd name="connsiteX26" fmla="*/ 3902930 w 5056909"/>
              <a:gd name="connsiteY26" fmla="*/ 5886303 h 6849340"/>
              <a:gd name="connsiteX27" fmla="*/ 1992595 w 5056909"/>
              <a:gd name="connsiteY27" fmla="*/ 5886303 h 6849340"/>
              <a:gd name="connsiteX28" fmla="*/ 1843460 w 5056909"/>
              <a:gd name="connsiteY28" fmla="*/ 5737168 h 6849340"/>
              <a:gd name="connsiteX29" fmla="*/ 1992595 w 5056909"/>
              <a:gd name="connsiteY29" fmla="*/ 5588032 h 6849340"/>
              <a:gd name="connsiteX30" fmla="*/ 3902159 w 5056909"/>
              <a:gd name="connsiteY30" fmla="*/ 5588032 h 6849340"/>
              <a:gd name="connsiteX31" fmla="*/ 4052065 w 5056909"/>
              <a:gd name="connsiteY31" fmla="*/ 5737168 h 6849340"/>
              <a:gd name="connsiteX32" fmla="*/ 4052065 w 5056909"/>
              <a:gd name="connsiteY32" fmla="*/ 3902168 h 6849340"/>
              <a:gd name="connsiteX33" fmla="*/ 3902930 w 5056909"/>
              <a:gd name="connsiteY33" fmla="*/ 4051303 h 6849340"/>
              <a:gd name="connsiteX34" fmla="*/ 1992595 w 5056909"/>
              <a:gd name="connsiteY34" fmla="*/ 4051303 h 6849340"/>
              <a:gd name="connsiteX35" fmla="*/ 1843460 w 5056909"/>
              <a:gd name="connsiteY35" fmla="*/ 3902168 h 6849340"/>
              <a:gd name="connsiteX36" fmla="*/ 1992595 w 5056909"/>
              <a:gd name="connsiteY36" fmla="*/ 3753032 h 6849340"/>
              <a:gd name="connsiteX37" fmla="*/ 3902159 w 5056909"/>
              <a:gd name="connsiteY37" fmla="*/ 3753032 h 6849340"/>
              <a:gd name="connsiteX38" fmla="*/ 4052065 w 5056909"/>
              <a:gd name="connsiteY38" fmla="*/ 3902168 h 6849340"/>
              <a:gd name="connsiteX39" fmla="*/ 4052065 w 5056909"/>
              <a:gd name="connsiteY39" fmla="*/ 2997344 h 6849340"/>
              <a:gd name="connsiteX40" fmla="*/ 3902930 w 5056909"/>
              <a:gd name="connsiteY40" fmla="*/ 3146480 h 6849340"/>
              <a:gd name="connsiteX41" fmla="*/ 1992595 w 5056909"/>
              <a:gd name="connsiteY41" fmla="*/ 3146480 h 6849340"/>
              <a:gd name="connsiteX42" fmla="*/ 1843460 w 5056909"/>
              <a:gd name="connsiteY42" fmla="*/ 2997344 h 6849340"/>
              <a:gd name="connsiteX43" fmla="*/ 1992595 w 5056909"/>
              <a:gd name="connsiteY43" fmla="*/ 2848209 h 6849340"/>
              <a:gd name="connsiteX44" fmla="*/ 3902159 w 5056909"/>
              <a:gd name="connsiteY44" fmla="*/ 2848209 h 6849340"/>
              <a:gd name="connsiteX45" fmla="*/ 4052065 w 5056909"/>
              <a:gd name="connsiteY45" fmla="*/ 2997344 h 6849340"/>
              <a:gd name="connsiteX46" fmla="*/ 1835000 w 5056909"/>
              <a:gd name="connsiteY46" fmla="*/ 2092530 h 6849340"/>
              <a:gd name="connsiteX47" fmla="*/ 1984136 w 5056909"/>
              <a:gd name="connsiteY47" fmla="*/ 1943395 h 6849340"/>
              <a:gd name="connsiteX48" fmla="*/ 3876797 w 5056909"/>
              <a:gd name="connsiteY48" fmla="*/ 1943395 h 6849340"/>
              <a:gd name="connsiteX49" fmla="*/ 4025932 w 5056909"/>
              <a:gd name="connsiteY49" fmla="*/ 2092530 h 6849340"/>
              <a:gd name="connsiteX50" fmla="*/ 3876797 w 5056909"/>
              <a:gd name="connsiteY50" fmla="*/ 2241666 h 6849340"/>
              <a:gd name="connsiteX51" fmla="*/ 1984906 w 5056909"/>
              <a:gd name="connsiteY51" fmla="*/ 2241666 h 6849340"/>
              <a:gd name="connsiteX52" fmla="*/ 1835000 w 5056909"/>
              <a:gd name="connsiteY52" fmla="*/ 2092530 h 6849340"/>
              <a:gd name="connsiteX53" fmla="*/ 1835000 w 5056909"/>
              <a:gd name="connsiteY53" fmla="*/ 1179256 h 6849340"/>
              <a:gd name="connsiteX54" fmla="*/ 1984136 w 5056909"/>
              <a:gd name="connsiteY54" fmla="*/ 1030120 h 6849340"/>
              <a:gd name="connsiteX55" fmla="*/ 3876797 w 5056909"/>
              <a:gd name="connsiteY55" fmla="*/ 1030120 h 6849340"/>
              <a:gd name="connsiteX56" fmla="*/ 4025932 w 5056909"/>
              <a:gd name="connsiteY56" fmla="*/ 1179256 h 6849340"/>
              <a:gd name="connsiteX57" fmla="*/ 3876797 w 5056909"/>
              <a:gd name="connsiteY57" fmla="*/ 1328391 h 6849340"/>
              <a:gd name="connsiteX58" fmla="*/ 1984906 w 5056909"/>
              <a:gd name="connsiteY58" fmla="*/ 1328391 h 6849340"/>
              <a:gd name="connsiteX59" fmla="*/ 1835000 w 5056909"/>
              <a:gd name="connsiteY59" fmla="*/ 1179256 h 6849340"/>
              <a:gd name="connsiteX60" fmla="*/ 1286879 w 5056909"/>
              <a:gd name="connsiteY60" fmla="*/ 1179256 h 6849340"/>
              <a:gd name="connsiteX61" fmla="*/ 1120833 w 5056909"/>
              <a:gd name="connsiteY61" fmla="*/ 1345302 h 6849340"/>
              <a:gd name="connsiteX62" fmla="*/ 954786 w 5056909"/>
              <a:gd name="connsiteY62" fmla="*/ 1179256 h 6849340"/>
              <a:gd name="connsiteX63" fmla="*/ 1120833 w 5056909"/>
              <a:gd name="connsiteY63" fmla="*/ 1013209 h 6849340"/>
              <a:gd name="connsiteX64" fmla="*/ 1286879 w 5056909"/>
              <a:gd name="connsiteY64" fmla="*/ 1179256 h 6849340"/>
              <a:gd name="connsiteX65" fmla="*/ 1286879 w 5056909"/>
              <a:gd name="connsiteY65" fmla="*/ 2092530 h 6849340"/>
              <a:gd name="connsiteX66" fmla="*/ 1120833 w 5056909"/>
              <a:gd name="connsiteY66" fmla="*/ 2258577 h 6849340"/>
              <a:gd name="connsiteX67" fmla="*/ 954786 w 5056909"/>
              <a:gd name="connsiteY67" fmla="*/ 2092530 h 6849340"/>
              <a:gd name="connsiteX68" fmla="*/ 1120833 w 5056909"/>
              <a:gd name="connsiteY68" fmla="*/ 1926483 h 6849340"/>
              <a:gd name="connsiteX69" fmla="*/ 1286879 w 5056909"/>
              <a:gd name="connsiteY69" fmla="*/ 2092530 h 6849340"/>
              <a:gd name="connsiteX70" fmla="*/ 1286879 w 5056909"/>
              <a:gd name="connsiteY70" fmla="*/ 2980433 h 6849340"/>
              <a:gd name="connsiteX71" fmla="*/ 1120833 w 5056909"/>
              <a:gd name="connsiteY71" fmla="*/ 3146480 h 6849340"/>
              <a:gd name="connsiteX72" fmla="*/ 954786 w 5056909"/>
              <a:gd name="connsiteY72" fmla="*/ 2980433 h 6849340"/>
              <a:gd name="connsiteX73" fmla="*/ 1120833 w 5056909"/>
              <a:gd name="connsiteY73" fmla="*/ 2814386 h 6849340"/>
              <a:gd name="connsiteX74" fmla="*/ 1286879 w 5056909"/>
              <a:gd name="connsiteY74" fmla="*/ 2980433 h 6849340"/>
              <a:gd name="connsiteX75" fmla="*/ 1286879 w 5056909"/>
              <a:gd name="connsiteY75" fmla="*/ 3886018 h 6849340"/>
              <a:gd name="connsiteX76" fmla="*/ 1120833 w 5056909"/>
              <a:gd name="connsiteY76" fmla="*/ 4052065 h 6849340"/>
              <a:gd name="connsiteX77" fmla="*/ 954786 w 5056909"/>
              <a:gd name="connsiteY77" fmla="*/ 3886018 h 6849340"/>
              <a:gd name="connsiteX78" fmla="*/ 1120833 w 5056909"/>
              <a:gd name="connsiteY78" fmla="*/ 3719972 h 6849340"/>
              <a:gd name="connsiteX79" fmla="*/ 1286879 w 5056909"/>
              <a:gd name="connsiteY79" fmla="*/ 3886018 h 6849340"/>
              <a:gd name="connsiteX80" fmla="*/ 1286879 w 5056909"/>
              <a:gd name="connsiteY80" fmla="*/ 4823893 h 6849340"/>
              <a:gd name="connsiteX81" fmla="*/ 1120833 w 5056909"/>
              <a:gd name="connsiteY81" fmla="*/ 4989940 h 6849340"/>
              <a:gd name="connsiteX82" fmla="*/ 954786 w 5056909"/>
              <a:gd name="connsiteY82" fmla="*/ 4823893 h 6849340"/>
              <a:gd name="connsiteX83" fmla="*/ 1120833 w 5056909"/>
              <a:gd name="connsiteY83" fmla="*/ 4657846 h 6849340"/>
              <a:gd name="connsiteX84" fmla="*/ 1286879 w 5056909"/>
              <a:gd name="connsiteY84" fmla="*/ 4823893 h 6849340"/>
              <a:gd name="connsiteX85" fmla="*/ 1286879 w 5056909"/>
              <a:gd name="connsiteY85" fmla="*/ 5737168 h 6849340"/>
              <a:gd name="connsiteX86" fmla="*/ 1120833 w 5056909"/>
              <a:gd name="connsiteY86" fmla="*/ 5903214 h 6849340"/>
              <a:gd name="connsiteX87" fmla="*/ 954786 w 5056909"/>
              <a:gd name="connsiteY87" fmla="*/ 5737168 h 6849340"/>
              <a:gd name="connsiteX88" fmla="*/ 1120833 w 5056909"/>
              <a:gd name="connsiteY88" fmla="*/ 5571121 h 6849340"/>
              <a:gd name="connsiteX89" fmla="*/ 1286879 w 5056909"/>
              <a:gd name="connsiteY89" fmla="*/ 5737168 h 68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056909" h="6849340">
                <a:moveTo>
                  <a:pt x="4657838" y="0"/>
                </a:moveTo>
                <a:lnTo>
                  <a:pt x="406666" y="0"/>
                </a:lnTo>
                <a:cubicBezTo>
                  <a:pt x="182187" y="0"/>
                  <a:pt x="0" y="182958"/>
                  <a:pt x="0" y="406666"/>
                </a:cubicBezTo>
                <a:lnTo>
                  <a:pt x="0" y="6450564"/>
                </a:lnTo>
                <a:cubicBezTo>
                  <a:pt x="0" y="6675042"/>
                  <a:pt x="182958" y="6857230"/>
                  <a:pt x="406666" y="6857230"/>
                </a:cubicBezTo>
                <a:lnTo>
                  <a:pt x="4657838" y="6857230"/>
                </a:lnTo>
                <a:cubicBezTo>
                  <a:pt x="4882316" y="6857230"/>
                  <a:pt x="5064503" y="6674263"/>
                  <a:pt x="5064503" y="6450564"/>
                </a:cubicBezTo>
                <a:lnTo>
                  <a:pt x="5064503" y="406666"/>
                </a:lnTo>
                <a:cubicBezTo>
                  <a:pt x="5064512" y="182958"/>
                  <a:pt x="4882316" y="0"/>
                  <a:pt x="4657838" y="0"/>
                </a:cubicBezTo>
                <a:close/>
                <a:moveTo>
                  <a:pt x="4757781" y="6451335"/>
                </a:moveTo>
                <a:cubicBezTo>
                  <a:pt x="4757781" y="6509758"/>
                  <a:pt x="4716269" y="6551270"/>
                  <a:pt x="4657847" y="6551270"/>
                </a:cubicBezTo>
                <a:lnTo>
                  <a:pt x="406666" y="6551270"/>
                </a:lnTo>
                <a:cubicBezTo>
                  <a:pt x="348243" y="6551270"/>
                  <a:pt x="306731" y="6509758"/>
                  <a:pt x="306731" y="6451335"/>
                </a:cubicBezTo>
                <a:lnTo>
                  <a:pt x="306731" y="406666"/>
                </a:lnTo>
                <a:cubicBezTo>
                  <a:pt x="306731" y="348243"/>
                  <a:pt x="348243" y="306731"/>
                  <a:pt x="406666" y="306731"/>
                </a:cubicBezTo>
                <a:lnTo>
                  <a:pt x="4657838" y="306731"/>
                </a:lnTo>
                <a:cubicBezTo>
                  <a:pt x="4716261" y="306731"/>
                  <a:pt x="4757772" y="348243"/>
                  <a:pt x="4757772" y="406666"/>
                </a:cubicBezTo>
                <a:lnTo>
                  <a:pt x="4757772" y="6451335"/>
                </a:lnTo>
                <a:close/>
                <a:moveTo>
                  <a:pt x="4052065" y="4815433"/>
                </a:moveTo>
                <a:cubicBezTo>
                  <a:pt x="4052065" y="4898457"/>
                  <a:pt x="3985953" y="4964569"/>
                  <a:pt x="3902930" y="4964569"/>
                </a:cubicBezTo>
                <a:lnTo>
                  <a:pt x="1992595" y="4964569"/>
                </a:lnTo>
                <a:cubicBezTo>
                  <a:pt x="1909572" y="4964569"/>
                  <a:pt x="1843460" y="4898457"/>
                  <a:pt x="1843460" y="4815433"/>
                </a:cubicBezTo>
                <a:cubicBezTo>
                  <a:pt x="1843460" y="4732410"/>
                  <a:pt x="1909572" y="4666298"/>
                  <a:pt x="1992595" y="4666298"/>
                </a:cubicBezTo>
                <a:lnTo>
                  <a:pt x="3902159" y="4666298"/>
                </a:lnTo>
                <a:cubicBezTo>
                  <a:pt x="3977502" y="4657846"/>
                  <a:pt x="4052065" y="4732410"/>
                  <a:pt x="4052065" y="4815433"/>
                </a:cubicBezTo>
                <a:close/>
                <a:moveTo>
                  <a:pt x="4052065" y="5737168"/>
                </a:moveTo>
                <a:cubicBezTo>
                  <a:pt x="4052065" y="5820191"/>
                  <a:pt x="3985953" y="5886303"/>
                  <a:pt x="3902930" y="5886303"/>
                </a:cubicBezTo>
                <a:lnTo>
                  <a:pt x="1992595" y="5886303"/>
                </a:lnTo>
                <a:cubicBezTo>
                  <a:pt x="1909572" y="5886303"/>
                  <a:pt x="1843460" y="5820191"/>
                  <a:pt x="1843460" y="5737168"/>
                </a:cubicBezTo>
                <a:cubicBezTo>
                  <a:pt x="1843460" y="5654144"/>
                  <a:pt x="1909572" y="5588032"/>
                  <a:pt x="1992595" y="5588032"/>
                </a:cubicBezTo>
                <a:lnTo>
                  <a:pt x="3902159" y="5588032"/>
                </a:lnTo>
                <a:cubicBezTo>
                  <a:pt x="3977502" y="5579572"/>
                  <a:pt x="4052065" y="5654144"/>
                  <a:pt x="4052065" y="5737168"/>
                </a:cubicBezTo>
                <a:close/>
                <a:moveTo>
                  <a:pt x="4052065" y="3902168"/>
                </a:moveTo>
                <a:cubicBezTo>
                  <a:pt x="4052065" y="3985191"/>
                  <a:pt x="3985953" y="4051303"/>
                  <a:pt x="3902930" y="4051303"/>
                </a:cubicBezTo>
                <a:lnTo>
                  <a:pt x="1992595" y="4051303"/>
                </a:lnTo>
                <a:cubicBezTo>
                  <a:pt x="1909572" y="4051303"/>
                  <a:pt x="1843460" y="3985191"/>
                  <a:pt x="1843460" y="3902168"/>
                </a:cubicBezTo>
                <a:cubicBezTo>
                  <a:pt x="1843460" y="3819144"/>
                  <a:pt x="1909572" y="3753032"/>
                  <a:pt x="1992595" y="3753032"/>
                </a:cubicBezTo>
                <a:lnTo>
                  <a:pt x="3902159" y="3753032"/>
                </a:lnTo>
                <a:cubicBezTo>
                  <a:pt x="3977502" y="3753023"/>
                  <a:pt x="4052065" y="3819144"/>
                  <a:pt x="4052065" y="3902168"/>
                </a:cubicBezTo>
                <a:close/>
                <a:moveTo>
                  <a:pt x="4052065" y="2997344"/>
                </a:moveTo>
                <a:cubicBezTo>
                  <a:pt x="4052065" y="3080368"/>
                  <a:pt x="3985953" y="3146480"/>
                  <a:pt x="3902930" y="3146480"/>
                </a:cubicBezTo>
                <a:lnTo>
                  <a:pt x="1992595" y="3146480"/>
                </a:lnTo>
                <a:cubicBezTo>
                  <a:pt x="1909572" y="3146480"/>
                  <a:pt x="1843460" y="3080368"/>
                  <a:pt x="1843460" y="2997344"/>
                </a:cubicBezTo>
                <a:cubicBezTo>
                  <a:pt x="1843460" y="2914321"/>
                  <a:pt x="1909572" y="2848209"/>
                  <a:pt x="1992595" y="2848209"/>
                </a:cubicBezTo>
                <a:lnTo>
                  <a:pt x="3902159" y="2848209"/>
                </a:lnTo>
                <a:cubicBezTo>
                  <a:pt x="3977502" y="2848209"/>
                  <a:pt x="4052065" y="2914321"/>
                  <a:pt x="4052065" y="2997344"/>
                </a:cubicBezTo>
                <a:close/>
                <a:moveTo>
                  <a:pt x="1835000" y="2092530"/>
                </a:moveTo>
                <a:cubicBezTo>
                  <a:pt x="1835000" y="2009507"/>
                  <a:pt x="1901112" y="1943395"/>
                  <a:pt x="1984136" y="1943395"/>
                </a:cubicBezTo>
                <a:lnTo>
                  <a:pt x="3876797" y="1943395"/>
                </a:lnTo>
                <a:cubicBezTo>
                  <a:pt x="3959819" y="1943395"/>
                  <a:pt x="4025932" y="2009507"/>
                  <a:pt x="4025932" y="2092530"/>
                </a:cubicBezTo>
                <a:cubicBezTo>
                  <a:pt x="4025932" y="2175553"/>
                  <a:pt x="3959819" y="2241666"/>
                  <a:pt x="3876797" y="2241666"/>
                </a:cubicBezTo>
                <a:lnTo>
                  <a:pt x="1984906" y="2241666"/>
                </a:lnTo>
                <a:cubicBezTo>
                  <a:pt x="1901883" y="2241666"/>
                  <a:pt x="1835000" y="2175553"/>
                  <a:pt x="1835000" y="2092530"/>
                </a:cubicBezTo>
                <a:close/>
                <a:moveTo>
                  <a:pt x="1835000" y="1179256"/>
                </a:moveTo>
                <a:cubicBezTo>
                  <a:pt x="1835000" y="1096232"/>
                  <a:pt x="1901112" y="1030120"/>
                  <a:pt x="1984136" y="1030120"/>
                </a:cubicBezTo>
                <a:lnTo>
                  <a:pt x="3876797" y="1030120"/>
                </a:lnTo>
                <a:cubicBezTo>
                  <a:pt x="3959819" y="1030120"/>
                  <a:pt x="4025932" y="1096232"/>
                  <a:pt x="4025932" y="1179256"/>
                </a:cubicBezTo>
                <a:cubicBezTo>
                  <a:pt x="4025932" y="1262279"/>
                  <a:pt x="3959819" y="1328391"/>
                  <a:pt x="3876797" y="1328391"/>
                </a:cubicBezTo>
                <a:lnTo>
                  <a:pt x="1984906" y="1328391"/>
                </a:lnTo>
                <a:cubicBezTo>
                  <a:pt x="1901883" y="1336851"/>
                  <a:pt x="1835000" y="1262288"/>
                  <a:pt x="1835000" y="1179256"/>
                </a:cubicBezTo>
                <a:close/>
                <a:moveTo>
                  <a:pt x="1286879" y="1179256"/>
                </a:moveTo>
                <a:cubicBezTo>
                  <a:pt x="1286879" y="1270739"/>
                  <a:pt x="1212307" y="1345302"/>
                  <a:pt x="1120833" y="1345302"/>
                </a:cubicBezTo>
                <a:cubicBezTo>
                  <a:pt x="1029349" y="1345302"/>
                  <a:pt x="954786" y="1270730"/>
                  <a:pt x="954786" y="1179256"/>
                </a:cubicBezTo>
                <a:cubicBezTo>
                  <a:pt x="954786" y="1087772"/>
                  <a:pt x="1029358" y="1013209"/>
                  <a:pt x="1120833" y="1013209"/>
                </a:cubicBezTo>
                <a:cubicBezTo>
                  <a:pt x="1212316" y="1013209"/>
                  <a:pt x="1286879" y="1087781"/>
                  <a:pt x="1286879" y="1179256"/>
                </a:cubicBezTo>
                <a:close/>
                <a:moveTo>
                  <a:pt x="1286879" y="2092530"/>
                </a:moveTo>
                <a:cubicBezTo>
                  <a:pt x="1286879" y="2184013"/>
                  <a:pt x="1212307" y="2258577"/>
                  <a:pt x="1120833" y="2258577"/>
                </a:cubicBezTo>
                <a:cubicBezTo>
                  <a:pt x="1029349" y="2258577"/>
                  <a:pt x="954786" y="2184005"/>
                  <a:pt x="954786" y="2092530"/>
                </a:cubicBezTo>
                <a:cubicBezTo>
                  <a:pt x="954786" y="2001055"/>
                  <a:pt x="1029358" y="1926483"/>
                  <a:pt x="1120833" y="1926483"/>
                </a:cubicBezTo>
                <a:cubicBezTo>
                  <a:pt x="1212316" y="1918023"/>
                  <a:pt x="1286879" y="1992595"/>
                  <a:pt x="1286879" y="2092530"/>
                </a:cubicBezTo>
                <a:close/>
                <a:moveTo>
                  <a:pt x="1286879" y="2980433"/>
                </a:moveTo>
                <a:cubicBezTo>
                  <a:pt x="1286879" y="3071916"/>
                  <a:pt x="1212307" y="3146480"/>
                  <a:pt x="1120833" y="3146480"/>
                </a:cubicBezTo>
                <a:cubicBezTo>
                  <a:pt x="1029349" y="3146480"/>
                  <a:pt x="954786" y="3071908"/>
                  <a:pt x="954786" y="2980433"/>
                </a:cubicBezTo>
                <a:cubicBezTo>
                  <a:pt x="954786" y="2888959"/>
                  <a:pt x="1029358" y="2814386"/>
                  <a:pt x="1120833" y="2814386"/>
                </a:cubicBezTo>
                <a:cubicBezTo>
                  <a:pt x="1212316" y="2806697"/>
                  <a:pt x="1286879" y="2881269"/>
                  <a:pt x="1286879" y="2980433"/>
                </a:cubicBezTo>
                <a:close/>
                <a:moveTo>
                  <a:pt x="1286879" y="3886018"/>
                </a:moveTo>
                <a:cubicBezTo>
                  <a:pt x="1286879" y="3977502"/>
                  <a:pt x="1212307" y="4052065"/>
                  <a:pt x="1120833" y="4052065"/>
                </a:cubicBezTo>
                <a:cubicBezTo>
                  <a:pt x="1029349" y="4052065"/>
                  <a:pt x="954786" y="3977493"/>
                  <a:pt x="954786" y="3886018"/>
                </a:cubicBezTo>
                <a:cubicBezTo>
                  <a:pt x="954786" y="3794535"/>
                  <a:pt x="1029358" y="3719972"/>
                  <a:pt x="1120833" y="3719972"/>
                </a:cubicBezTo>
                <a:cubicBezTo>
                  <a:pt x="1212316" y="3719972"/>
                  <a:pt x="1286879" y="3794544"/>
                  <a:pt x="1286879" y="3886018"/>
                </a:cubicBezTo>
                <a:close/>
                <a:moveTo>
                  <a:pt x="1286879" y="4823893"/>
                </a:moveTo>
                <a:cubicBezTo>
                  <a:pt x="1286879" y="4915377"/>
                  <a:pt x="1212307" y="4989940"/>
                  <a:pt x="1120833" y="4989940"/>
                </a:cubicBezTo>
                <a:cubicBezTo>
                  <a:pt x="1029349" y="4989940"/>
                  <a:pt x="954786" y="4915368"/>
                  <a:pt x="954786" y="4823893"/>
                </a:cubicBezTo>
                <a:cubicBezTo>
                  <a:pt x="954786" y="4732410"/>
                  <a:pt x="1029358" y="4657846"/>
                  <a:pt x="1120833" y="4657846"/>
                </a:cubicBezTo>
                <a:cubicBezTo>
                  <a:pt x="1212316" y="4657846"/>
                  <a:pt x="1286879" y="4732410"/>
                  <a:pt x="1286879" y="4823893"/>
                </a:cubicBezTo>
                <a:close/>
                <a:moveTo>
                  <a:pt x="1286879" y="5737168"/>
                </a:moveTo>
                <a:cubicBezTo>
                  <a:pt x="1286879" y="5828651"/>
                  <a:pt x="1212307" y="5903214"/>
                  <a:pt x="1120833" y="5903214"/>
                </a:cubicBezTo>
                <a:cubicBezTo>
                  <a:pt x="1029349" y="5903214"/>
                  <a:pt x="954786" y="5828642"/>
                  <a:pt x="954786" y="5737168"/>
                </a:cubicBezTo>
                <a:cubicBezTo>
                  <a:pt x="954786" y="5645684"/>
                  <a:pt x="1029358" y="5571121"/>
                  <a:pt x="1120833" y="5571121"/>
                </a:cubicBezTo>
                <a:cubicBezTo>
                  <a:pt x="1212316" y="5562661"/>
                  <a:pt x="1286879" y="5645684"/>
                  <a:pt x="1286879" y="5737168"/>
                </a:cubicBezTo>
                <a:close/>
              </a:path>
            </a:pathLst>
          </a:custGeom>
          <a:solidFill>
            <a:schemeClr val="accent2"/>
          </a:solidFill>
          <a:ln w="8659" cap="flat">
            <a:noFill/>
            <a:prstDash val="solid"/>
            <a:miter/>
          </a:ln>
        </p:spPr>
        <p:txBody>
          <a:bodyPr rtlCol="0" anchor="ctr"/>
          <a:lstStyle/>
          <a:p>
            <a:endParaRPr lang="es-ES"/>
          </a:p>
        </p:txBody>
      </p:sp>
    </p:spTree>
    <p:extLst>
      <p:ext uri="{BB962C8B-B14F-4D97-AF65-F5344CB8AC3E}">
        <p14:creationId xmlns:p14="http://schemas.microsoft.com/office/powerpoint/2010/main" val="282448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a:extLst>
              <a:ext uri="{FF2B5EF4-FFF2-40B4-BE49-F238E27FC236}">
                <a16:creationId xmlns:a16="http://schemas.microsoft.com/office/drawing/2014/main" id="{F7BDFC1B-E502-4848-AA6B-250B69613B5E}"/>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4" name="Título 3">
            <a:extLst>
              <a:ext uri="{FF2B5EF4-FFF2-40B4-BE49-F238E27FC236}">
                <a16:creationId xmlns:a16="http://schemas.microsoft.com/office/drawing/2014/main" id="{B8815A8D-93FF-FC4A-AEAD-4049D352788B}"/>
              </a:ext>
            </a:extLst>
          </p:cNvPr>
          <p:cNvSpPr>
            <a:spLocks noGrp="1"/>
          </p:cNvSpPr>
          <p:nvPr>
            <p:ph type="ctrTitle"/>
          </p:nvPr>
        </p:nvSpPr>
        <p:spPr>
          <a:xfrm>
            <a:off x="5679970" y="1751327"/>
            <a:ext cx="5873855" cy="1539214"/>
          </a:xfrm>
        </p:spPr>
        <p:txBody>
          <a:bodyPr>
            <a:normAutofit fontScale="90000"/>
          </a:bodyPr>
          <a:lstStyle/>
          <a:p>
            <a:r>
              <a:rPr lang="pl-PL" sz="6000" dirty="0"/>
              <a:t>Zakłócenia a jakość transmisji</a:t>
            </a:r>
            <a:br>
              <a:rPr lang="pl-PL" sz="6000" dirty="0"/>
            </a:br>
            <a:r>
              <a:rPr lang="pl-PL" sz="6000" dirty="0"/>
              <a:t>   </a:t>
            </a:r>
            <a:endParaRPr lang="es-ES" sz="6000" dirty="0"/>
          </a:p>
        </p:txBody>
      </p:sp>
      <p:sp>
        <p:nvSpPr>
          <p:cNvPr id="6" name="Marcador de texto 5">
            <a:extLst>
              <a:ext uri="{FF2B5EF4-FFF2-40B4-BE49-F238E27FC236}">
                <a16:creationId xmlns:a16="http://schemas.microsoft.com/office/drawing/2014/main" id="{E092B45B-668F-C745-84BB-64ED3457CB41}"/>
              </a:ext>
            </a:extLst>
          </p:cNvPr>
          <p:cNvSpPr>
            <a:spLocks noGrp="1"/>
          </p:cNvSpPr>
          <p:nvPr>
            <p:ph type="subTitle" idx="1"/>
          </p:nvPr>
        </p:nvSpPr>
        <p:spPr>
          <a:xfrm>
            <a:off x="5691631" y="3490576"/>
            <a:ext cx="5874280" cy="1663844"/>
          </a:xfrm>
        </p:spPr>
        <p:txBody>
          <a:bodyPr>
            <a:normAutofit fontScale="92500" lnSpcReduction="10000"/>
          </a:bodyPr>
          <a:lstStyle/>
          <a:p>
            <a:r>
              <a:rPr lang="pl-PL" dirty="0"/>
              <a:t>Zakłócenia i jakość transmisji są ze sobą związane w taki sposób, że im większe zakłócenia w kanale telefonicznym, tym gorsza jakość transmisji. Aby poprawić jakość transmisji przy dużych zakłóceniach, można zastosować różne metody, takie jak zwiększenie mocy sygnału użytecznego (co poprawia SNR)</a:t>
            </a:r>
            <a:r>
              <a:rPr lang="es-ES" dirty="0"/>
              <a:t>.</a:t>
            </a:r>
          </a:p>
        </p:txBody>
      </p:sp>
      <p:sp>
        <p:nvSpPr>
          <p:cNvPr id="14" name="Marcador de texto 13">
            <a:extLst>
              <a:ext uri="{FF2B5EF4-FFF2-40B4-BE49-F238E27FC236}">
                <a16:creationId xmlns:a16="http://schemas.microsoft.com/office/drawing/2014/main" id="{2A520A2F-75DE-4E45-AD51-474B80D24E79}"/>
              </a:ext>
            </a:extLst>
          </p:cNvPr>
          <p:cNvSpPr>
            <a:spLocks noGrp="1"/>
          </p:cNvSpPr>
          <p:nvPr>
            <p:ph type="body" sz="quarter" idx="11"/>
          </p:nvPr>
        </p:nvSpPr>
        <p:spPr/>
        <p:txBody>
          <a:bodyPr>
            <a:noAutofit/>
          </a:bodyPr>
          <a:lstStyle/>
          <a:p>
            <a:r>
              <a:rPr lang="es-ES" dirty="0"/>
              <a:t>1.</a:t>
            </a:r>
          </a:p>
        </p:txBody>
      </p:sp>
      <p:cxnSp>
        <p:nvCxnSpPr>
          <p:cNvPr id="9" name="Conector recto 8">
            <a:extLst>
              <a:ext uri="{FF2B5EF4-FFF2-40B4-BE49-F238E27FC236}">
                <a16:creationId xmlns:a16="http://schemas.microsoft.com/office/drawing/2014/main" id="{5F36F2B7-2629-2A44-BD9C-6990392EA5FE}"/>
              </a:ext>
            </a:extLst>
          </p:cNvPr>
          <p:cNvCxnSpPr>
            <a:cxnSpLocks/>
          </p:cNvCxnSpPr>
          <p:nvPr/>
        </p:nvCxnSpPr>
        <p:spPr>
          <a:xfrm>
            <a:off x="0" y="0"/>
            <a:ext cx="0" cy="30988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FA9DFEA3-01DC-144D-A21B-2CE67695EBB9}"/>
              </a:ext>
            </a:extLst>
          </p:cNvPr>
          <p:cNvCxnSpPr>
            <a:cxnSpLocks/>
          </p:cNvCxnSpPr>
          <p:nvPr/>
        </p:nvCxnSpPr>
        <p:spPr>
          <a:xfrm flipH="1">
            <a:off x="5767186" y="3429000"/>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Obraz 7">
            <a:extLst>
              <a:ext uri="{FF2B5EF4-FFF2-40B4-BE49-F238E27FC236}">
                <a16:creationId xmlns:a16="http://schemas.microsoft.com/office/drawing/2014/main" id="{BBAE8D89-B833-EF54-B3AC-3A929CFC9ECD}"/>
              </a:ext>
            </a:extLst>
          </p:cNvPr>
          <p:cNvPicPr>
            <a:picLocks noChangeAspect="1"/>
          </p:cNvPicPr>
          <p:nvPr/>
        </p:nvPicPr>
        <p:blipFill rotWithShape="1">
          <a:blip r:embed="rId4"/>
          <a:srcRect l="-214" t="269" r="6786" b="-269"/>
          <a:stretch/>
        </p:blipFill>
        <p:spPr>
          <a:xfrm>
            <a:off x="11" y="0"/>
            <a:ext cx="5306279" cy="6858000"/>
          </a:xfrm>
          <a:prstGeom prst="rect">
            <a:avLst/>
          </a:prstGeom>
        </p:spPr>
      </p:pic>
    </p:spTree>
    <p:extLst>
      <p:ext uri="{BB962C8B-B14F-4D97-AF65-F5344CB8AC3E}">
        <p14:creationId xmlns:p14="http://schemas.microsoft.com/office/powerpoint/2010/main" val="275174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1</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dirty="0"/>
              <a:t>Zakłócenia a jakość transmisji </a:t>
            </a:r>
            <a:r>
              <a:rPr lang="es-ES" dirty="0"/>
              <a:t>   •</a:t>
            </a:r>
            <a:r>
              <a:rPr lang="pl-PL" dirty="0"/>
              <a:t> Szerokość pasma </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t>Szerokość pasma kanału</a:t>
            </a:r>
            <a:endParaRPr lang="es-ES" dirty="0"/>
          </a:p>
        </p:txBody>
      </p:sp>
      <p:sp>
        <p:nvSpPr>
          <p:cNvPr id="6" name="CuadroTexto 5">
            <a:extLst>
              <a:ext uri="{FF2B5EF4-FFF2-40B4-BE49-F238E27FC236}">
                <a16:creationId xmlns:a16="http://schemas.microsoft.com/office/drawing/2014/main" id="{6151323C-314C-AB41-91AA-718CEBC69F7C}"/>
              </a:ext>
            </a:extLst>
          </p:cNvPr>
          <p:cNvSpPr txBox="1"/>
          <p:nvPr/>
        </p:nvSpPr>
        <p:spPr>
          <a:xfrm>
            <a:off x="6599421" y="1158232"/>
            <a:ext cx="4816839" cy="4900252"/>
          </a:xfrm>
          <a:prstGeom prst="rect">
            <a:avLst/>
          </a:prstGeom>
          <a:noFill/>
        </p:spPr>
        <p:txBody>
          <a:bodyPr wrap="square" rtlCol="0">
            <a:spAutoFit/>
          </a:bodyPr>
          <a:lstStyle/>
          <a:p>
            <a:pPr>
              <a:lnSpc>
                <a:spcPct val="150000"/>
              </a:lnSpc>
            </a:pPr>
            <a:r>
              <a:rPr lang="pl-PL" sz="1400" dirty="0">
                <a:solidFill>
                  <a:schemeClr val="accent5"/>
                </a:solidFill>
              </a:rPr>
              <a:t>Szerokość pasma kanału telefonicznego wpływa na ilość informacji, która może być przesłana w danej jednostce czasu.</a:t>
            </a:r>
            <a:endParaRPr lang="es-ES" sz="1400" dirty="0">
              <a:solidFill>
                <a:schemeClr val="accent5"/>
              </a:solidFill>
            </a:endParaRPr>
          </a:p>
          <a:p>
            <a:pPr>
              <a:lnSpc>
                <a:spcPct val="150000"/>
              </a:lnSpc>
            </a:pPr>
            <a:endParaRPr lang="pl-PL" sz="1400" dirty="0">
              <a:solidFill>
                <a:schemeClr val="accent5"/>
              </a:solidFill>
            </a:endParaRPr>
          </a:p>
          <a:p>
            <a:pPr>
              <a:lnSpc>
                <a:spcPct val="150000"/>
              </a:lnSpc>
            </a:pPr>
            <a:endParaRPr lang="pl-PL" sz="1400" dirty="0">
              <a:solidFill>
                <a:schemeClr val="accent5"/>
              </a:solidFill>
            </a:endParaRPr>
          </a:p>
          <a:p>
            <a:pPr>
              <a:lnSpc>
                <a:spcPct val="150000"/>
              </a:lnSpc>
            </a:pPr>
            <a:r>
              <a:rPr lang="pl-PL" sz="1400" dirty="0">
                <a:solidFill>
                  <a:schemeClr val="accent5"/>
                </a:solidFill>
              </a:rPr>
              <a:t>Szerokość pasma kanału telefonicznego to zakres częstotliwości, które są wykorzystywane do przesyłania sygnałów głosowych lub danych przez kanał telefoniczny. Szerokość pasma kanału telefonicznego zależy od rodzaju i technologii transmisji. Przykładowo, sygnał głosu na linii telefonicznej wykorzystuje pasmo około 3 kHz1, a sieć GSM dzieli pasmo częstotliwości na kanały radiowe o szerokości 200 kHz każde2. </a:t>
            </a:r>
          </a:p>
          <a:p>
            <a:pPr>
              <a:lnSpc>
                <a:spcPct val="150000"/>
              </a:lnSpc>
            </a:pPr>
            <a:endParaRPr lang="pl-PL" sz="1400" dirty="0">
              <a:solidFill>
                <a:schemeClr val="accent5"/>
              </a:solidFill>
            </a:endParaRPr>
          </a:p>
          <a:p>
            <a:pPr>
              <a:lnSpc>
                <a:spcPct val="150000"/>
              </a:lnSpc>
            </a:pPr>
            <a:r>
              <a:rPr lang="es-ES" sz="1400" dirty="0">
                <a:solidFill>
                  <a:schemeClr val="accent5"/>
                </a:solidFill>
              </a:rPr>
              <a:t>.</a:t>
            </a:r>
          </a:p>
        </p:txBody>
      </p:sp>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0" y="3777524"/>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Symbol zastępczy obrazu 7">
            <a:extLst>
              <a:ext uri="{FF2B5EF4-FFF2-40B4-BE49-F238E27FC236}">
                <a16:creationId xmlns:a16="http://schemas.microsoft.com/office/drawing/2014/main" id="{25E77EC7-2593-F42C-570D-39B73A83849E}"/>
              </a:ext>
            </a:extLst>
          </p:cNvPr>
          <p:cNvPicPr>
            <a:picLocks noGrp="1" noChangeAspect="1"/>
          </p:cNvPicPr>
          <p:nvPr>
            <p:ph type="pic" sz="quarter" idx="16"/>
          </p:nvPr>
        </p:nvPicPr>
        <p:blipFill rotWithShape="1">
          <a:blip r:embed="rId3"/>
          <a:srcRect t="7405" r="4922" b="-1"/>
          <a:stretch/>
        </p:blipFill>
        <p:spPr>
          <a:xfrm>
            <a:off x="0" y="3865423"/>
            <a:ext cx="5935286" cy="2346715"/>
          </a:xfrm>
          <a:prstGeom prst="rect">
            <a:avLst/>
          </a:prstGeom>
        </p:spPr>
      </p:pic>
    </p:spTree>
    <p:extLst>
      <p:ext uri="{BB962C8B-B14F-4D97-AF65-F5344CB8AC3E}">
        <p14:creationId xmlns:p14="http://schemas.microsoft.com/office/powerpoint/2010/main" val="150879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1</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dirty="0"/>
              <a:t>Zakłócenia a jakość transmisji</a:t>
            </a:r>
            <a:r>
              <a:rPr lang="es-ES" dirty="0"/>
              <a:t>   •</a:t>
            </a:r>
            <a:r>
              <a:rPr lang="pl-PL" dirty="0"/>
              <a:t>  Moc sygnału</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351057"/>
          </a:xfrm>
        </p:spPr>
        <p:txBody>
          <a:bodyPr>
            <a:noAutofit/>
          </a:bodyPr>
          <a:lstStyle/>
          <a:p>
            <a:r>
              <a:rPr lang="pl-PL" dirty="0"/>
              <a:t>Moc sygnału </a:t>
            </a:r>
            <a:endParaRPr lang="es-ES" dirty="0"/>
          </a:p>
        </p:txBody>
      </p:sp>
      <p:cxnSp>
        <p:nvCxnSpPr>
          <p:cNvPr id="5" name="Conector recto 4">
            <a:extLst>
              <a:ext uri="{FF2B5EF4-FFF2-40B4-BE49-F238E27FC236}">
                <a16:creationId xmlns:a16="http://schemas.microsoft.com/office/drawing/2014/main" id="{272D0D50-D0E3-7E48-A0C0-D7AD6AB22A82}"/>
              </a:ext>
            </a:extLst>
          </p:cNvPr>
          <p:cNvCxnSpPr>
            <a:cxnSpLocks/>
          </p:cNvCxnSpPr>
          <p:nvPr/>
        </p:nvCxnSpPr>
        <p:spPr>
          <a:xfrm flipH="1">
            <a:off x="839788" y="3218028"/>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151323C-314C-AB41-91AA-718CEBC69F7C}"/>
              </a:ext>
            </a:extLst>
          </p:cNvPr>
          <p:cNvSpPr txBox="1"/>
          <p:nvPr/>
        </p:nvSpPr>
        <p:spPr>
          <a:xfrm>
            <a:off x="839788" y="3499563"/>
            <a:ext cx="4796513" cy="1991764"/>
          </a:xfrm>
          <a:prstGeom prst="rect">
            <a:avLst/>
          </a:prstGeom>
          <a:noFill/>
        </p:spPr>
        <p:txBody>
          <a:bodyPr wrap="square" rtlCol="0">
            <a:spAutoFit/>
          </a:bodyPr>
          <a:lstStyle/>
          <a:p>
            <a:pPr>
              <a:lnSpc>
                <a:spcPct val="150000"/>
              </a:lnSpc>
              <a:spcAft>
                <a:spcPts val="600"/>
              </a:spcAft>
            </a:pPr>
            <a:r>
              <a:rPr lang="pl-PL" sz="1400" dirty="0">
                <a:solidFill>
                  <a:schemeClr val="accent5"/>
                </a:solidFill>
              </a:rPr>
              <a:t>Moc sygnału to wielkość fizyczna opisująca ilość energii przekazywanej przez sygnał w jednostce czasu. Moc sygnału jest często wyrażana w </a:t>
            </a:r>
            <a:r>
              <a:rPr lang="pl-PL" sz="1400" dirty="0" err="1">
                <a:solidFill>
                  <a:schemeClr val="accent5"/>
                </a:solidFill>
              </a:rPr>
              <a:t>dBm</a:t>
            </a:r>
            <a:r>
              <a:rPr lang="pl-PL" sz="1400" dirty="0">
                <a:solidFill>
                  <a:schemeClr val="accent5"/>
                </a:solidFill>
              </a:rPr>
              <a:t> (logarytmiczna jednostka miary mocy odniesiona do mocy 1 </a:t>
            </a:r>
            <a:r>
              <a:rPr lang="pl-PL" sz="1400" dirty="0" err="1">
                <a:solidFill>
                  <a:schemeClr val="accent5"/>
                </a:solidFill>
              </a:rPr>
              <a:t>mW</a:t>
            </a:r>
            <a:r>
              <a:rPr lang="pl-PL" sz="1400" dirty="0">
                <a:solidFill>
                  <a:schemeClr val="accent5"/>
                </a:solidFill>
              </a:rPr>
              <a:t> ). Im wyższa moc sygnału, tym lepsza jakość transmisji danych.</a:t>
            </a:r>
            <a:endParaRPr lang="es-ES" sz="1400" dirty="0">
              <a:solidFill>
                <a:schemeClr val="accent5"/>
              </a:solidFill>
            </a:endParaRPr>
          </a:p>
        </p:txBody>
      </p:sp>
      <p:cxnSp>
        <p:nvCxnSpPr>
          <p:cNvPr id="11" name="Conector recto 10">
            <a:extLst>
              <a:ext uri="{FF2B5EF4-FFF2-40B4-BE49-F238E27FC236}">
                <a16:creationId xmlns:a16="http://schemas.microsoft.com/office/drawing/2014/main" id="{D04D3B39-18B6-894B-A326-1D05BEB78530}"/>
              </a:ext>
            </a:extLst>
          </p:cNvPr>
          <p:cNvCxnSpPr>
            <a:cxnSpLocks/>
          </p:cNvCxnSpPr>
          <p:nvPr/>
        </p:nvCxnSpPr>
        <p:spPr>
          <a:xfrm flipH="1">
            <a:off x="9593705" y="3222481"/>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32F95AF7-C28C-AF47-9BFE-4E89E69B7AAB}"/>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6FF7496A-EA9C-9037-531C-CD535DEC1B1C}"/>
                  </a:ext>
                </a:extLst>
              </p:cNvPr>
              <p:cNvSpPr txBox="1"/>
              <p:nvPr/>
            </p:nvSpPr>
            <p:spPr>
              <a:xfrm>
                <a:off x="9150284" y="1040524"/>
                <a:ext cx="2870850" cy="622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i="1" smtClean="0">
                          <a:latin typeface="Cambria Math" panose="02040503050406030204" pitchFamily="18" charset="0"/>
                        </a:rPr>
                        <m:t>𝐸</m:t>
                      </m:r>
                      <m:r>
                        <a:rPr lang="pl-PL" i="1" smtClean="0">
                          <a:latin typeface="Cambria Math" panose="02040503050406030204" pitchFamily="18" charset="0"/>
                        </a:rPr>
                        <m:t>=</m:t>
                      </m:r>
                      <m:nary>
                        <m:naryPr>
                          <m:limLoc m:val="subSup"/>
                          <m:grow m:val="on"/>
                          <m:ctrlPr>
                            <a:rPr lang="pl-PL" i="1" smtClean="0">
                              <a:latin typeface="Cambria Math" panose="02040503050406030204" pitchFamily="18" charset="0"/>
                            </a:rPr>
                          </m:ctrlPr>
                        </m:naryPr>
                        <m:sub>
                          <m:r>
                            <a:rPr lang="pl-PL" i="1" smtClean="0">
                              <a:latin typeface="Cambria Math" panose="02040503050406030204" pitchFamily="18" charset="0"/>
                            </a:rPr>
                            <m:t>0</m:t>
                          </m:r>
                        </m:sub>
                        <m:sup>
                          <m:r>
                            <a:rPr lang="pl-PL" i="1" smtClean="0">
                              <a:latin typeface="Cambria Math" panose="02040503050406030204" pitchFamily="18" charset="0"/>
                            </a:rPr>
                            <m:t>𝑇</m:t>
                          </m:r>
                        </m:sup>
                        <m:e>
                          <m:sSup>
                            <m:sSupPr>
                              <m:ctrlPr>
                                <a:rPr lang="pl-PL" i="1" smtClean="0">
                                  <a:solidFill>
                                    <a:srgbClr val="836967"/>
                                  </a:solidFill>
                                  <a:latin typeface="Cambria Math" panose="02040503050406030204" pitchFamily="18" charset="0"/>
                                </a:rPr>
                              </m:ctrlPr>
                            </m:sSupPr>
                            <m:e>
                              <m:r>
                                <a:rPr lang="pl-PL" i="1" smtClean="0">
                                  <a:latin typeface="Cambria Math" panose="02040503050406030204" pitchFamily="18" charset="0"/>
                                </a:rPr>
                                <m:t>𝑥</m:t>
                              </m:r>
                            </m:e>
                            <m:sup>
                              <m:r>
                                <a:rPr lang="pl-PL" i="1" smtClean="0">
                                  <a:latin typeface="Cambria Math" panose="02040503050406030204" pitchFamily="18" charset="0"/>
                                </a:rPr>
                                <m:t>2</m:t>
                              </m:r>
                            </m:sup>
                          </m:sSup>
                          <m:d>
                            <m:dPr>
                              <m:ctrlPr>
                                <a:rPr lang="pl-PL" i="1" smtClean="0">
                                  <a:solidFill>
                                    <a:srgbClr val="836967"/>
                                  </a:solidFill>
                                  <a:latin typeface="Cambria Math" panose="02040503050406030204" pitchFamily="18" charset="0"/>
                                </a:rPr>
                              </m:ctrlPr>
                            </m:dPr>
                            <m:e>
                              <m:r>
                                <a:rPr lang="pl-PL" i="1" smtClean="0">
                                  <a:latin typeface="Cambria Math" panose="02040503050406030204" pitchFamily="18" charset="0"/>
                                </a:rPr>
                                <m:t>𝑡</m:t>
                              </m:r>
                            </m:e>
                          </m:d>
                          <m:r>
                            <a:rPr lang="pl-PL" i="1" smtClean="0">
                              <a:latin typeface="Cambria Math" panose="02040503050406030204" pitchFamily="18" charset="0"/>
                            </a:rPr>
                            <m:t>ⅆ</m:t>
                          </m:r>
                          <m:r>
                            <a:rPr lang="pl-PL" i="1" smtClean="0">
                              <a:latin typeface="Cambria Math" panose="02040503050406030204" pitchFamily="18" charset="0"/>
                            </a:rPr>
                            <m:t>𝑡</m:t>
                          </m:r>
                        </m:e>
                      </m:nary>
                      <m:r>
                        <a:rPr lang="pl-PL" b="0" i="1" smtClean="0">
                          <a:latin typeface="Cambria Math" panose="02040503050406030204" pitchFamily="18" charset="0"/>
                        </a:rPr>
                        <m:t>           (1)(2)</m:t>
                      </m:r>
                    </m:oMath>
                  </m:oMathPara>
                </a14:m>
                <a:endParaRPr lang="pl-PL" dirty="0"/>
              </a:p>
            </p:txBody>
          </p:sp>
        </mc:Choice>
        <mc:Fallback xmlns="">
          <p:sp>
            <p:nvSpPr>
              <p:cNvPr id="15" name="pole tekstowe 14">
                <a:extLst>
                  <a:ext uri="{FF2B5EF4-FFF2-40B4-BE49-F238E27FC236}">
                    <a16:creationId xmlns:a16="http://schemas.microsoft.com/office/drawing/2014/main" id="{6FF7496A-EA9C-9037-531C-CD535DEC1B1C}"/>
                  </a:ext>
                </a:extLst>
              </p:cNvPr>
              <p:cNvSpPr txBox="1">
                <a:spLocks noRot="1" noChangeAspect="1" noMove="1" noResize="1" noEditPoints="1" noAdjustHandles="1" noChangeArrowheads="1" noChangeShapeType="1" noTextEdit="1"/>
              </p:cNvSpPr>
              <p:nvPr/>
            </p:nvSpPr>
            <p:spPr>
              <a:xfrm>
                <a:off x="9150284" y="1040524"/>
                <a:ext cx="2870850" cy="622927"/>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6" name="pole tekstowe 15">
                <a:extLst>
                  <a:ext uri="{FF2B5EF4-FFF2-40B4-BE49-F238E27FC236}">
                    <a16:creationId xmlns:a16="http://schemas.microsoft.com/office/drawing/2014/main" id="{CFF125B3-A3E3-D000-C88F-6CA31619FA31}"/>
                  </a:ext>
                </a:extLst>
              </p:cNvPr>
              <p:cNvSpPr txBox="1"/>
              <p:nvPr/>
            </p:nvSpPr>
            <p:spPr>
              <a:xfrm>
                <a:off x="6645432" y="1055209"/>
                <a:ext cx="1803314" cy="622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i="1" smtClean="0">
                          <a:latin typeface="Cambria Math" panose="02040503050406030204" pitchFamily="18" charset="0"/>
                        </a:rPr>
                        <m:t>𝑃</m:t>
                      </m:r>
                      <m:r>
                        <a:rPr lang="pl-PL" i="1" smtClean="0">
                          <a:latin typeface="Cambria Math" panose="02040503050406030204" pitchFamily="18" charset="0"/>
                        </a:rPr>
                        <m:t>=</m:t>
                      </m:r>
                      <m:f>
                        <m:fPr>
                          <m:ctrlPr>
                            <a:rPr lang="pl-PL" i="1" smtClean="0">
                              <a:solidFill>
                                <a:srgbClr val="836967"/>
                              </a:solidFill>
                              <a:latin typeface="Cambria Math" panose="02040503050406030204" pitchFamily="18" charset="0"/>
                            </a:rPr>
                          </m:ctrlPr>
                        </m:fPr>
                        <m:num>
                          <m:r>
                            <a:rPr lang="pl-PL" i="1" smtClean="0">
                              <a:latin typeface="Cambria Math" panose="02040503050406030204" pitchFamily="18" charset="0"/>
                            </a:rPr>
                            <m:t>1</m:t>
                          </m:r>
                        </m:num>
                        <m:den>
                          <m:r>
                            <a:rPr lang="pl-PL" i="1" smtClean="0">
                              <a:latin typeface="Cambria Math" panose="02040503050406030204" pitchFamily="18" charset="0"/>
                            </a:rPr>
                            <m:t>𝑇</m:t>
                          </m:r>
                        </m:den>
                      </m:f>
                      <m:nary>
                        <m:naryPr>
                          <m:limLoc m:val="subSup"/>
                          <m:grow m:val="on"/>
                          <m:ctrlPr>
                            <a:rPr lang="pl-PL" i="1" smtClean="0">
                              <a:latin typeface="Cambria Math" panose="02040503050406030204" pitchFamily="18" charset="0"/>
                            </a:rPr>
                          </m:ctrlPr>
                        </m:naryPr>
                        <m:sub>
                          <m:r>
                            <a:rPr lang="pl-PL" i="1" smtClean="0">
                              <a:latin typeface="Cambria Math" panose="02040503050406030204" pitchFamily="18" charset="0"/>
                            </a:rPr>
                            <m:t>0</m:t>
                          </m:r>
                        </m:sub>
                        <m:sup>
                          <m:r>
                            <a:rPr lang="pl-PL" i="1" smtClean="0">
                              <a:latin typeface="Cambria Math" panose="02040503050406030204" pitchFamily="18" charset="0"/>
                            </a:rPr>
                            <m:t>𝑇</m:t>
                          </m:r>
                        </m:sup>
                        <m:e>
                          <m:sSup>
                            <m:sSupPr>
                              <m:ctrlPr>
                                <a:rPr lang="pl-PL" i="1" smtClean="0">
                                  <a:solidFill>
                                    <a:srgbClr val="836967"/>
                                  </a:solidFill>
                                  <a:latin typeface="Cambria Math" panose="02040503050406030204" pitchFamily="18" charset="0"/>
                                </a:rPr>
                              </m:ctrlPr>
                            </m:sSupPr>
                            <m:e>
                              <m:r>
                                <a:rPr lang="pl-PL" i="1" smtClean="0">
                                  <a:latin typeface="Cambria Math" panose="02040503050406030204" pitchFamily="18" charset="0"/>
                                </a:rPr>
                                <m:t>𝑥</m:t>
                              </m:r>
                            </m:e>
                            <m:sup>
                              <m:r>
                                <a:rPr lang="pl-PL" i="1" smtClean="0">
                                  <a:latin typeface="Cambria Math" panose="02040503050406030204" pitchFamily="18" charset="0"/>
                                </a:rPr>
                                <m:t>2</m:t>
                              </m:r>
                            </m:sup>
                          </m:sSup>
                          <m:d>
                            <m:dPr>
                              <m:ctrlPr>
                                <a:rPr lang="pl-PL" i="1" smtClean="0">
                                  <a:solidFill>
                                    <a:srgbClr val="836967"/>
                                  </a:solidFill>
                                  <a:latin typeface="Cambria Math" panose="02040503050406030204" pitchFamily="18" charset="0"/>
                                </a:rPr>
                              </m:ctrlPr>
                            </m:dPr>
                            <m:e>
                              <m:r>
                                <a:rPr lang="pl-PL" i="1" smtClean="0">
                                  <a:latin typeface="Cambria Math" panose="02040503050406030204" pitchFamily="18" charset="0"/>
                                </a:rPr>
                                <m:t>𝑡</m:t>
                              </m:r>
                            </m:e>
                          </m:d>
                          <m:r>
                            <a:rPr lang="pl-PL" i="1" smtClean="0">
                              <a:latin typeface="Cambria Math" panose="02040503050406030204" pitchFamily="18" charset="0"/>
                            </a:rPr>
                            <m:t>ⅆ</m:t>
                          </m:r>
                          <m:r>
                            <a:rPr lang="pl-PL" i="1" smtClean="0">
                              <a:latin typeface="Cambria Math" panose="02040503050406030204" pitchFamily="18" charset="0"/>
                            </a:rPr>
                            <m:t>𝑡</m:t>
                          </m:r>
                        </m:e>
                      </m:nary>
                    </m:oMath>
                  </m:oMathPara>
                </a14:m>
                <a:endParaRPr lang="pl-PL" dirty="0"/>
              </a:p>
            </p:txBody>
          </p:sp>
        </mc:Choice>
        <mc:Fallback xmlns="">
          <p:sp>
            <p:nvSpPr>
              <p:cNvPr id="16" name="pole tekstowe 15">
                <a:extLst>
                  <a:ext uri="{FF2B5EF4-FFF2-40B4-BE49-F238E27FC236}">
                    <a16:creationId xmlns:a16="http://schemas.microsoft.com/office/drawing/2014/main" id="{CFF125B3-A3E3-D000-C88F-6CA31619FA31}"/>
                  </a:ext>
                </a:extLst>
              </p:cNvPr>
              <p:cNvSpPr txBox="1">
                <a:spLocks noRot="1" noChangeAspect="1" noMove="1" noResize="1" noEditPoints="1" noAdjustHandles="1" noChangeArrowheads="1" noChangeShapeType="1" noTextEdit="1"/>
              </p:cNvSpPr>
              <p:nvPr/>
            </p:nvSpPr>
            <p:spPr>
              <a:xfrm>
                <a:off x="6645432" y="1055209"/>
                <a:ext cx="1803314" cy="622927"/>
              </a:xfrm>
              <a:prstGeom prst="rect">
                <a:avLst/>
              </a:prstGeom>
              <a:blipFill>
                <a:blip r:embed="rId4"/>
                <a:stretch>
                  <a:fillRect/>
                </a:stretch>
              </a:blipFill>
            </p:spPr>
            <p:txBody>
              <a:bodyPr/>
              <a:lstStyle/>
              <a:p>
                <a:r>
                  <a:rPr lang="pl-PL">
                    <a:noFill/>
                  </a:rPr>
                  <a:t> </a:t>
                </a:r>
              </a:p>
            </p:txBody>
          </p:sp>
        </mc:Fallback>
      </mc:AlternateContent>
      <p:pic>
        <p:nvPicPr>
          <p:cNvPr id="18" name="Obraz 17">
            <a:extLst>
              <a:ext uri="{FF2B5EF4-FFF2-40B4-BE49-F238E27FC236}">
                <a16:creationId xmlns:a16="http://schemas.microsoft.com/office/drawing/2014/main" id="{15188B6D-EBCE-62D3-6DF6-BD0A6CB1FE11}"/>
              </a:ext>
            </a:extLst>
          </p:cNvPr>
          <p:cNvPicPr>
            <a:picLocks noChangeAspect="1"/>
          </p:cNvPicPr>
          <p:nvPr/>
        </p:nvPicPr>
        <p:blipFill>
          <a:blip r:embed="rId5"/>
          <a:stretch>
            <a:fillRect/>
          </a:stretch>
        </p:blipFill>
        <p:spPr>
          <a:xfrm>
            <a:off x="7301429" y="3884777"/>
            <a:ext cx="3354208" cy="1741885"/>
          </a:xfrm>
          <a:prstGeom prst="rect">
            <a:avLst/>
          </a:prstGeom>
        </p:spPr>
      </p:pic>
      <mc:AlternateContent xmlns:mc="http://schemas.openxmlformats.org/markup-compatibility/2006" xmlns:a14="http://schemas.microsoft.com/office/drawing/2010/main">
        <mc:Choice Requires="a14">
          <p:sp>
            <p:nvSpPr>
              <p:cNvPr id="21" name="CuadroTexto 5">
                <a:extLst>
                  <a:ext uri="{FF2B5EF4-FFF2-40B4-BE49-F238E27FC236}">
                    <a16:creationId xmlns:a16="http://schemas.microsoft.com/office/drawing/2014/main" id="{E1A265B0-5298-A522-1918-78AA11C69B8F}"/>
                  </a:ext>
                </a:extLst>
              </p:cNvPr>
              <p:cNvSpPr txBox="1"/>
              <p:nvPr/>
            </p:nvSpPr>
            <p:spPr>
              <a:xfrm>
                <a:off x="6389444" y="1919843"/>
                <a:ext cx="5167818" cy="1976375"/>
              </a:xfrm>
              <a:prstGeom prst="rect">
                <a:avLst/>
              </a:prstGeom>
              <a:noFill/>
            </p:spPr>
            <p:txBody>
              <a:bodyPr wrap="square" rtlCol="0">
                <a:spAutoFit/>
              </a:bodyPr>
              <a:lstStyle/>
              <a:p>
                <a:pPr>
                  <a:lnSpc>
                    <a:spcPct val="150000"/>
                  </a:lnSpc>
                  <a:spcAft>
                    <a:spcPts val="600"/>
                  </a:spcAft>
                </a:pPr>
                <a14:m>
                  <m:oMathPara xmlns:m="http://schemas.openxmlformats.org/officeDocument/2006/math">
                    <m:oMathParaPr>
                      <m:jc m:val="centerGroup"/>
                    </m:oMathParaPr>
                    <m:oMath xmlns:m="http://schemas.openxmlformats.org/officeDocument/2006/math">
                      <m:r>
                        <a:rPr lang="pl-PL" sz="1400" i="1" smtClean="0">
                          <a:latin typeface="Cambria Math" panose="02040503050406030204" pitchFamily="18" charset="0"/>
                        </a:rPr>
                        <m:t>𝑃</m:t>
                      </m:r>
                      <m:r>
                        <a:rPr lang="pl-PL" sz="1400" b="0" i="0" smtClean="0">
                          <a:latin typeface="Cambria Math" panose="02040503050406030204" pitchFamily="18" charset="0"/>
                        </a:rPr>
                        <m:t>−ś</m:t>
                      </m:r>
                      <m:r>
                        <m:rPr>
                          <m:sty m:val="p"/>
                        </m:rPr>
                        <a:rPr lang="pl-PL" sz="1400" b="0" i="0" smtClean="0">
                          <a:latin typeface="Cambria Math" panose="02040503050406030204" pitchFamily="18" charset="0"/>
                        </a:rPr>
                        <m:t>rednia</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Moc</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sygna</m:t>
                      </m:r>
                      <m:r>
                        <a:rPr lang="pl-PL" sz="1400" b="0" i="0" smtClean="0">
                          <a:latin typeface="Cambria Math" panose="02040503050406030204" pitchFamily="18" charset="0"/>
                        </a:rPr>
                        <m:t>ł</m:t>
                      </m:r>
                      <m:r>
                        <m:rPr>
                          <m:sty m:val="p"/>
                        </m:rPr>
                        <a:rPr lang="pl-PL" sz="1400" b="0" i="0" smtClean="0">
                          <a:latin typeface="Cambria Math" panose="02040503050406030204" pitchFamily="18" charset="0"/>
                        </a:rPr>
                        <m:t>u</m:t>
                      </m:r>
                    </m:oMath>
                  </m:oMathPara>
                </a14:m>
                <a:endParaRPr lang="pl-PL" sz="1400" b="0" dirty="0"/>
              </a:p>
              <a:p>
                <a:pPr>
                  <a:lnSpc>
                    <a:spcPct val="150000"/>
                  </a:lnSpc>
                  <a:spcAft>
                    <a:spcPts val="600"/>
                  </a:spcAft>
                </a:pPr>
                <a14:m>
                  <m:oMathPara xmlns:m="http://schemas.openxmlformats.org/officeDocument/2006/math">
                    <m:oMathParaPr>
                      <m:jc m:val="centerGroup"/>
                    </m:oMathParaPr>
                    <m:oMath xmlns:m="http://schemas.openxmlformats.org/officeDocument/2006/math">
                      <m:r>
                        <a:rPr lang="pl-PL" sz="1400" b="0" i="1" smtClean="0">
                          <a:solidFill>
                            <a:srgbClr val="836967"/>
                          </a:solidFill>
                          <a:latin typeface="Cambria Math" panose="02040503050406030204" pitchFamily="18" charset="0"/>
                        </a:rPr>
                        <m:t>𝑥</m:t>
                      </m:r>
                      <m:d>
                        <m:dPr>
                          <m:ctrlPr>
                            <a:rPr lang="pl-PL" sz="1400" i="1">
                              <a:solidFill>
                                <a:srgbClr val="836967"/>
                              </a:solidFill>
                              <a:latin typeface="Cambria Math" panose="02040503050406030204" pitchFamily="18" charset="0"/>
                            </a:rPr>
                          </m:ctrlPr>
                        </m:dPr>
                        <m:e>
                          <m:r>
                            <a:rPr lang="pl-PL" sz="1400" i="1">
                              <a:latin typeface="Cambria Math" panose="02040503050406030204" pitchFamily="18" charset="0"/>
                            </a:rPr>
                            <m:t>𝑡</m:t>
                          </m:r>
                        </m:e>
                      </m:d>
                      <m:r>
                        <a:rPr lang="pl-PL" sz="1400" i="1">
                          <a:latin typeface="Cambria Math" panose="02040503050406030204" pitchFamily="18" charset="0"/>
                        </a:rPr>
                        <m:t> </m:t>
                      </m:r>
                      <m:r>
                        <a:rPr lang="pl-PL" sz="1400" b="0" i="0" smtClean="0">
                          <a:latin typeface="Cambria Math" panose="02040503050406030204" pitchFamily="18" charset="0"/>
                        </a:rPr>
                        <m:t>−</m:t>
                      </m:r>
                      <m:r>
                        <m:rPr>
                          <m:sty m:val="p"/>
                        </m:rPr>
                        <a:rPr lang="pl-PL" sz="1400" b="0" i="0" smtClean="0">
                          <a:latin typeface="Cambria Math" panose="02040503050406030204" pitchFamily="18" charset="0"/>
                        </a:rPr>
                        <m:t>funkcja</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opisuj</m:t>
                      </m:r>
                      <m:r>
                        <a:rPr lang="pl-PL" sz="1400" b="0" i="0" smtClean="0">
                          <a:latin typeface="Cambria Math" panose="02040503050406030204" pitchFamily="18" charset="0"/>
                        </a:rPr>
                        <m:t>ą</m:t>
                      </m:r>
                      <m:r>
                        <m:rPr>
                          <m:sty m:val="p"/>
                        </m:rPr>
                        <a:rPr lang="pl-PL" sz="1400" b="0" i="0" smtClean="0">
                          <a:latin typeface="Cambria Math" panose="02040503050406030204" pitchFamily="18" charset="0"/>
                        </a:rPr>
                        <m:t>ca</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przy</m:t>
                      </m:r>
                      <m:r>
                        <a:rPr lang="pl-PL" sz="1400" b="0" i="0" smtClean="0">
                          <a:latin typeface="Cambria Math" panose="02040503050406030204" pitchFamily="18" charset="0"/>
                        </a:rPr>
                        <m:t>ł</m:t>
                      </m:r>
                      <m:r>
                        <m:rPr>
                          <m:sty m:val="p"/>
                        </m:rPr>
                        <a:rPr lang="pl-PL" sz="1400" b="0" i="0" smtClean="0">
                          <a:latin typeface="Cambria Math" panose="02040503050406030204" pitchFamily="18" charset="0"/>
                        </a:rPr>
                        <m:t>o</m:t>
                      </m:r>
                      <m:r>
                        <a:rPr lang="pl-PL" sz="1400" b="0" i="0" smtClean="0">
                          <a:latin typeface="Cambria Math" panose="02040503050406030204" pitchFamily="18" charset="0"/>
                        </a:rPr>
                        <m:t>ż</m:t>
                      </m:r>
                      <m:r>
                        <m:rPr>
                          <m:sty m:val="p"/>
                        </m:rPr>
                        <a:rPr lang="pl-PL" sz="1400" b="0" i="0" smtClean="0">
                          <a:latin typeface="Cambria Math" panose="02040503050406030204" pitchFamily="18" charset="0"/>
                        </a:rPr>
                        <m:t>one</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napi</m:t>
                      </m:r>
                      <m:r>
                        <a:rPr lang="pl-PL" sz="1400" b="0" i="0" smtClean="0">
                          <a:latin typeface="Cambria Math" panose="02040503050406030204" pitchFamily="18" charset="0"/>
                        </a:rPr>
                        <m:t>ę</m:t>
                      </m:r>
                      <m:r>
                        <m:rPr>
                          <m:sty m:val="p"/>
                        </m:rPr>
                        <a:rPr lang="pl-PL" sz="1400" b="0" i="0" smtClean="0">
                          <a:latin typeface="Cambria Math" panose="02040503050406030204" pitchFamily="18" charset="0"/>
                        </a:rPr>
                        <m:t>cie</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do</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rezystora</m:t>
                      </m:r>
                      <m:r>
                        <a:rPr lang="pl-PL" sz="1400" b="0" i="0" smtClean="0">
                          <a:latin typeface="Cambria Math" panose="02040503050406030204" pitchFamily="18" charset="0"/>
                        </a:rPr>
                        <m:t> 1</m:t>
                      </m:r>
                      <m:r>
                        <a:rPr lang="el-GR" sz="1400" b="0" i="1" smtClean="0">
                          <a:latin typeface="Cambria Math" panose="02040503050406030204" pitchFamily="18" charset="0"/>
                        </a:rPr>
                        <m:t>Ω</m:t>
                      </m:r>
                    </m:oMath>
                  </m:oMathPara>
                </a14:m>
                <a:endParaRPr lang="pl-PL" sz="1400" b="0" dirty="0"/>
              </a:p>
              <a:p>
                <a:pPr>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pl-PL" sz="1400" b="0" i="0" smtClean="0">
                          <a:latin typeface="Cambria Math" panose="02040503050406030204" pitchFamily="18" charset="0"/>
                        </a:rPr>
                        <m:t>E</m:t>
                      </m:r>
                      <m:r>
                        <a:rPr lang="pl-PL" sz="1400" b="0" i="0" smtClean="0">
                          <a:latin typeface="Cambria Math" panose="02040503050406030204" pitchFamily="18" charset="0"/>
                        </a:rPr>
                        <m:t>−</m:t>
                      </m:r>
                      <m:r>
                        <m:rPr>
                          <m:sty m:val="p"/>
                        </m:rPr>
                        <a:rPr lang="pl-PL" sz="1400" b="0" i="0" smtClean="0">
                          <a:latin typeface="Cambria Math" panose="02040503050406030204" pitchFamily="18" charset="0"/>
                        </a:rPr>
                        <m:t>Energia</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sygna</m:t>
                      </m:r>
                      <m:r>
                        <a:rPr lang="pl-PL" sz="1400" b="0" i="0" smtClean="0">
                          <a:latin typeface="Cambria Math" panose="02040503050406030204" pitchFamily="18" charset="0"/>
                        </a:rPr>
                        <m:t>ł</m:t>
                      </m:r>
                      <m:r>
                        <m:rPr>
                          <m:sty m:val="p"/>
                        </m:rPr>
                        <a:rPr lang="pl-PL" sz="1400" b="0" i="0" smtClean="0">
                          <a:latin typeface="Cambria Math" panose="02040503050406030204" pitchFamily="18" charset="0"/>
                        </a:rPr>
                        <m:t>u</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w</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czasie</m:t>
                      </m:r>
                      <m:r>
                        <a:rPr lang="pl-PL" sz="1400" b="0" i="0" smtClean="0">
                          <a:latin typeface="Cambria Math" panose="02040503050406030204" pitchFamily="18" charset="0"/>
                        </a:rPr>
                        <m:t> </m:t>
                      </m:r>
                      <m:r>
                        <m:rPr>
                          <m:sty m:val="p"/>
                        </m:rPr>
                        <a:rPr lang="pl-PL" sz="1400" b="0" i="0" smtClean="0">
                          <a:latin typeface="Cambria Math" panose="02040503050406030204" pitchFamily="18" charset="0"/>
                        </a:rPr>
                        <m:t>T</m:t>
                      </m:r>
                    </m:oMath>
                  </m:oMathPara>
                </a14:m>
                <a:endParaRPr lang="pl-PL" sz="1400" b="0" dirty="0"/>
              </a:p>
              <a:p>
                <a:pPr>
                  <a:lnSpc>
                    <a:spcPct val="150000"/>
                  </a:lnSpc>
                  <a:spcAft>
                    <a:spcPts val="600"/>
                  </a:spcAft>
                </a:pPr>
                <a:endParaRPr lang="pl-PL" sz="1400" b="0" dirty="0"/>
              </a:p>
              <a:p>
                <a:pPr>
                  <a:lnSpc>
                    <a:spcPct val="150000"/>
                  </a:lnSpc>
                  <a:spcAft>
                    <a:spcPts val="600"/>
                  </a:spcAft>
                </a:pPr>
                <a:endParaRPr lang="es-ES" sz="1400" dirty="0">
                  <a:solidFill>
                    <a:schemeClr val="accent5"/>
                  </a:solidFill>
                </a:endParaRPr>
              </a:p>
            </p:txBody>
          </p:sp>
        </mc:Choice>
        <mc:Fallback xmlns="">
          <p:sp>
            <p:nvSpPr>
              <p:cNvPr id="21" name="CuadroTexto 5">
                <a:extLst>
                  <a:ext uri="{FF2B5EF4-FFF2-40B4-BE49-F238E27FC236}">
                    <a16:creationId xmlns:a16="http://schemas.microsoft.com/office/drawing/2014/main" id="{E1A265B0-5298-A522-1918-78AA11C69B8F}"/>
                  </a:ext>
                </a:extLst>
              </p:cNvPr>
              <p:cNvSpPr txBox="1">
                <a:spLocks noRot="1" noChangeAspect="1" noMove="1" noResize="1" noEditPoints="1" noAdjustHandles="1" noChangeArrowheads="1" noChangeShapeType="1" noTextEdit="1"/>
              </p:cNvSpPr>
              <p:nvPr/>
            </p:nvSpPr>
            <p:spPr>
              <a:xfrm>
                <a:off x="6389444" y="1919843"/>
                <a:ext cx="5167818" cy="1976375"/>
              </a:xfrm>
              <a:prstGeom prst="rect">
                <a:avLst/>
              </a:prstGeom>
              <a:blipFill>
                <a:blip r:embed="rId6"/>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19739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D29AE517-DABD-9245-BC14-E005A78CB97A}"/>
              </a:ext>
            </a:extLst>
          </p:cNvPr>
          <p:cNvSpPr/>
          <p:nvPr/>
        </p:nvSpPr>
        <p:spPr>
          <a:xfrm>
            <a:off x="5850510" y="543743"/>
            <a:ext cx="6134100" cy="576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1</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es-ES" dirty="0"/>
              <a:t>Zakłócenia a jakość transmisji    •</a:t>
            </a:r>
            <a:r>
              <a:rPr lang="pl-PL" dirty="0"/>
              <a:t> 	</a:t>
            </a:r>
            <a:r>
              <a:rPr lang="es-ES" dirty="0"/>
              <a:t> Moc zakłóceń </a:t>
            </a:r>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733365" y="1492864"/>
            <a:ext cx="4585648" cy="2385965"/>
          </a:xfrm>
        </p:spPr>
        <p:txBody>
          <a:bodyPr>
            <a:noAutofit/>
          </a:bodyPr>
          <a:lstStyle/>
          <a:p>
            <a:r>
              <a:rPr lang="pl-PL" dirty="0"/>
              <a:t>Moc </a:t>
            </a:r>
            <a:r>
              <a:rPr lang="pl-PL" dirty="0">
                <a:solidFill>
                  <a:srgbClr val="2667FF"/>
                </a:solidFill>
              </a:rPr>
              <a:t>zakłóceń</a:t>
            </a:r>
            <a:r>
              <a:rPr lang="pl-PL" dirty="0"/>
              <a:t>  </a:t>
            </a:r>
            <a:endParaRPr lang="es-ES" dirty="0"/>
          </a:p>
        </p:txBody>
      </p:sp>
      <p:cxnSp>
        <p:nvCxnSpPr>
          <p:cNvPr id="5" name="Conector recto 4">
            <a:extLst>
              <a:ext uri="{FF2B5EF4-FFF2-40B4-BE49-F238E27FC236}">
                <a16:creationId xmlns:a16="http://schemas.microsoft.com/office/drawing/2014/main" id="{272D0D50-D0E3-7E48-A0C0-D7AD6AB22A82}"/>
              </a:ext>
            </a:extLst>
          </p:cNvPr>
          <p:cNvCxnSpPr>
            <a:cxnSpLocks/>
          </p:cNvCxnSpPr>
          <p:nvPr/>
        </p:nvCxnSpPr>
        <p:spPr>
          <a:xfrm flipH="1">
            <a:off x="839788" y="3605485"/>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A3F17231-46B2-CE48-AD44-F9B8EACBC1D5}"/>
              </a:ext>
            </a:extLst>
          </p:cNvPr>
          <p:cNvSpPr/>
          <p:nvPr/>
        </p:nvSpPr>
        <p:spPr>
          <a:xfrm>
            <a:off x="839787" y="4172153"/>
            <a:ext cx="4841002" cy="923330"/>
          </a:xfrm>
          <a:prstGeom prst="rect">
            <a:avLst/>
          </a:prstGeom>
        </p:spPr>
        <p:txBody>
          <a:bodyPr wrap="square">
            <a:spAutoFit/>
          </a:bodyPr>
          <a:lstStyle/>
          <a:p>
            <a:r>
              <a:rPr lang="pl-PL" dirty="0"/>
              <a:t>Moc zakłóceń jest analogiczne do mocy sygnału lecz wraz ze wzrostem jakość transmisji spada  </a:t>
            </a:r>
            <a:endParaRPr lang="es-ES" dirty="0"/>
          </a:p>
        </p:txBody>
      </p:sp>
      <p:cxnSp>
        <p:nvCxnSpPr>
          <p:cNvPr id="13" name="Conector recto 12">
            <a:extLst>
              <a:ext uri="{FF2B5EF4-FFF2-40B4-BE49-F238E27FC236}">
                <a16:creationId xmlns:a16="http://schemas.microsoft.com/office/drawing/2014/main" id="{859F0503-C78B-8546-93E4-E2A59B42B002}"/>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60834429-4A92-1A4A-8169-829F704CD93B}"/>
              </a:ext>
            </a:extLst>
          </p:cNvPr>
          <p:cNvSpPr/>
          <p:nvPr/>
        </p:nvSpPr>
        <p:spPr>
          <a:xfrm>
            <a:off x="6518287" y="1233227"/>
            <a:ext cx="5005936" cy="1938992"/>
          </a:xfrm>
          <a:prstGeom prst="rect">
            <a:avLst/>
          </a:prstGeom>
        </p:spPr>
        <p:txBody>
          <a:bodyPr wrap="square">
            <a:spAutoFit/>
          </a:bodyPr>
          <a:lstStyle/>
          <a:p>
            <a:pPr algn="ctr"/>
            <a:r>
              <a:rPr lang="pl-PL" sz="4000" dirty="0">
                <a:solidFill>
                  <a:schemeClr val="accent5"/>
                </a:solidFill>
                <a:latin typeface="+mj-lt"/>
              </a:rPr>
              <a:t>„Genialny” pomysł zwiększajmy moc sygnału bardzo!</a:t>
            </a:r>
            <a:endParaRPr lang="es-ES" sz="4000" dirty="0">
              <a:solidFill>
                <a:schemeClr val="accent5"/>
              </a:solidFill>
              <a:latin typeface="+mj-lt"/>
            </a:endParaRPr>
          </a:p>
        </p:txBody>
      </p:sp>
      <p:sp>
        <p:nvSpPr>
          <p:cNvPr id="16" name="Rectángulo 15">
            <a:extLst>
              <a:ext uri="{FF2B5EF4-FFF2-40B4-BE49-F238E27FC236}">
                <a16:creationId xmlns:a16="http://schemas.microsoft.com/office/drawing/2014/main" id="{449143B6-57FA-F94A-A9DF-850E7AC182A2}"/>
              </a:ext>
            </a:extLst>
          </p:cNvPr>
          <p:cNvSpPr/>
          <p:nvPr/>
        </p:nvSpPr>
        <p:spPr>
          <a:xfrm>
            <a:off x="6412521" y="671162"/>
            <a:ext cx="698161" cy="1862048"/>
          </a:xfrm>
          <a:prstGeom prst="rect">
            <a:avLst/>
          </a:prstGeom>
        </p:spPr>
        <p:txBody>
          <a:bodyPr wrap="square">
            <a:spAutoFit/>
          </a:bodyPr>
          <a:lstStyle/>
          <a:p>
            <a:pPr algn="ctr"/>
            <a:endParaRPr lang="es-ES" sz="11500" b="1" dirty="0">
              <a:solidFill>
                <a:schemeClr val="accent2"/>
              </a:solidFill>
              <a:latin typeface="+mj-lt"/>
            </a:endParaRPr>
          </a:p>
        </p:txBody>
      </p:sp>
      <p:sp>
        <p:nvSpPr>
          <p:cNvPr id="17" name="Rectángulo 16">
            <a:extLst>
              <a:ext uri="{FF2B5EF4-FFF2-40B4-BE49-F238E27FC236}">
                <a16:creationId xmlns:a16="http://schemas.microsoft.com/office/drawing/2014/main" id="{DBF47E17-A122-B147-94C5-7DEF548C3DAE}"/>
              </a:ext>
            </a:extLst>
          </p:cNvPr>
          <p:cNvSpPr/>
          <p:nvPr/>
        </p:nvSpPr>
        <p:spPr>
          <a:xfrm>
            <a:off x="11116728" y="3333778"/>
            <a:ext cx="698161" cy="1862048"/>
          </a:xfrm>
          <a:prstGeom prst="rect">
            <a:avLst/>
          </a:prstGeom>
        </p:spPr>
        <p:txBody>
          <a:bodyPr wrap="square">
            <a:spAutoFit/>
          </a:bodyPr>
          <a:lstStyle/>
          <a:p>
            <a:pPr algn="ctr"/>
            <a:endParaRPr lang="es-ES" sz="11500" b="1" dirty="0">
              <a:solidFill>
                <a:schemeClr val="accent2"/>
              </a:solidFill>
              <a:latin typeface="+mj-lt"/>
            </a:endParaRPr>
          </a:p>
        </p:txBody>
      </p:sp>
      <p:pic>
        <p:nvPicPr>
          <p:cNvPr id="1028" name="Picture 4" descr="Ekspert: 5G jest bezpieczne dla zdrowia, a czapka z folii nie chroni przed  falami">
            <a:extLst>
              <a:ext uri="{FF2B5EF4-FFF2-40B4-BE49-F238E27FC236}">
                <a16:creationId xmlns:a16="http://schemas.microsoft.com/office/drawing/2014/main" id="{DDE489D2-1DE5-B06E-C053-F3EDCED06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426" y="3806699"/>
            <a:ext cx="2512161" cy="2041101"/>
          </a:xfrm>
          <a:prstGeom prst="rect">
            <a:avLst/>
          </a:prstGeom>
          <a:noFill/>
          <a:extLst>
            <a:ext uri="{909E8E84-426E-40DD-AFC4-6F175D3DCCD1}">
              <a14:hiddenFill xmlns:a14="http://schemas.microsoft.com/office/drawing/2010/main">
                <a:solidFill>
                  <a:srgbClr val="FFFFFF"/>
                </a:solidFill>
              </a14:hiddenFill>
            </a:ext>
          </a:extLst>
        </p:spPr>
      </p:pic>
      <p:sp>
        <p:nvSpPr>
          <p:cNvPr id="12" name="Forma libre 370">
            <a:extLst>
              <a:ext uri="{FF2B5EF4-FFF2-40B4-BE49-F238E27FC236}">
                <a16:creationId xmlns:a16="http://schemas.microsoft.com/office/drawing/2014/main" id="{118B625E-7DCD-F180-E913-86A44C054581}"/>
              </a:ext>
            </a:extLst>
          </p:cNvPr>
          <p:cNvSpPr/>
          <p:nvPr/>
        </p:nvSpPr>
        <p:spPr>
          <a:xfrm>
            <a:off x="6111336" y="931009"/>
            <a:ext cx="789083" cy="848701"/>
          </a:xfrm>
          <a:custGeom>
            <a:avLst/>
            <a:gdLst>
              <a:gd name="connsiteX0" fmla="*/ 4017333 w 5816813"/>
              <a:gd name="connsiteY0" fmla="*/ 717429 h 6226179"/>
              <a:gd name="connsiteX1" fmla="*/ 4184079 w 5816813"/>
              <a:gd name="connsiteY1" fmla="*/ 437184 h 6226179"/>
              <a:gd name="connsiteX2" fmla="*/ 4373244 w 5816813"/>
              <a:gd name="connsiteY2" fmla="*/ 383938 h 6226179"/>
              <a:gd name="connsiteX3" fmla="*/ 4426491 w 5816813"/>
              <a:gd name="connsiteY3" fmla="*/ 573104 h 6226179"/>
              <a:gd name="connsiteX4" fmla="*/ 4259745 w 5816813"/>
              <a:gd name="connsiteY4" fmla="*/ 853348 h 6226179"/>
              <a:gd name="connsiteX5" fmla="*/ 4138534 w 5816813"/>
              <a:gd name="connsiteY5" fmla="*/ 921313 h 6226179"/>
              <a:gd name="connsiteX6" fmla="*/ 4070579 w 5816813"/>
              <a:gd name="connsiteY6" fmla="*/ 905900 h 6226179"/>
              <a:gd name="connsiteX7" fmla="*/ 4017333 w 5816813"/>
              <a:gd name="connsiteY7" fmla="*/ 717429 h 6226179"/>
              <a:gd name="connsiteX8" fmla="*/ 1565875 w 5816813"/>
              <a:gd name="connsiteY8" fmla="*/ 854053 h 6226179"/>
              <a:gd name="connsiteX9" fmla="*/ 1687085 w 5816813"/>
              <a:gd name="connsiteY9" fmla="*/ 922017 h 6226179"/>
              <a:gd name="connsiteX10" fmla="*/ 1755050 w 5816813"/>
              <a:gd name="connsiteY10" fmla="*/ 906604 h 6226179"/>
              <a:gd name="connsiteX11" fmla="*/ 1808296 w 5816813"/>
              <a:gd name="connsiteY11" fmla="*/ 717439 h 6226179"/>
              <a:gd name="connsiteX12" fmla="*/ 1641550 w 5816813"/>
              <a:gd name="connsiteY12" fmla="*/ 437194 h 6226179"/>
              <a:gd name="connsiteX13" fmla="*/ 1452385 w 5816813"/>
              <a:gd name="connsiteY13" fmla="*/ 383948 h 6226179"/>
              <a:gd name="connsiteX14" fmla="*/ 1399139 w 5816813"/>
              <a:gd name="connsiteY14" fmla="*/ 573113 h 6226179"/>
              <a:gd name="connsiteX15" fmla="*/ 1565875 w 5816813"/>
              <a:gd name="connsiteY15" fmla="*/ 854053 h 6226179"/>
              <a:gd name="connsiteX16" fmla="*/ 2912462 w 5816813"/>
              <a:gd name="connsiteY16" fmla="*/ 596923 h 6226179"/>
              <a:gd name="connsiteX17" fmla="*/ 3048381 w 5816813"/>
              <a:gd name="connsiteY17" fmla="*/ 461004 h 6226179"/>
              <a:gd name="connsiteX18" fmla="*/ 3048381 w 5816813"/>
              <a:gd name="connsiteY18" fmla="*/ 135919 h 6226179"/>
              <a:gd name="connsiteX19" fmla="*/ 2912462 w 5816813"/>
              <a:gd name="connsiteY19" fmla="*/ 0 h 6226179"/>
              <a:gd name="connsiteX20" fmla="*/ 2776543 w 5816813"/>
              <a:gd name="connsiteY20" fmla="*/ 135919 h 6226179"/>
              <a:gd name="connsiteX21" fmla="*/ 2776543 w 5816813"/>
              <a:gd name="connsiteY21" fmla="*/ 461004 h 6226179"/>
              <a:gd name="connsiteX22" fmla="*/ 2912462 w 5816813"/>
              <a:gd name="connsiteY22" fmla="*/ 596923 h 6226179"/>
              <a:gd name="connsiteX23" fmla="*/ 461004 w 5816813"/>
              <a:gd name="connsiteY23" fmla="*/ 2768137 h 6226179"/>
              <a:gd name="connsiteX24" fmla="*/ 135919 w 5816813"/>
              <a:gd name="connsiteY24" fmla="*/ 2768137 h 6226179"/>
              <a:gd name="connsiteX25" fmla="*/ 0 w 5816813"/>
              <a:gd name="connsiteY25" fmla="*/ 2904056 h 6226179"/>
              <a:gd name="connsiteX26" fmla="*/ 135919 w 5816813"/>
              <a:gd name="connsiteY26" fmla="*/ 3039975 h 6226179"/>
              <a:gd name="connsiteX27" fmla="*/ 461004 w 5816813"/>
              <a:gd name="connsiteY27" fmla="*/ 3039975 h 6226179"/>
              <a:gd name="connsiteX28" fmla="*/ 596923 w 5816813"/>
              <a:gd name="connsiteY28" fmla="*/ 2904056 h 6226179"/>
              <a:gd name="connsiteX29" fmla="*/ 461004 w 5816813"/>
              <a:gd name="connsiteY29" fmla="*/ 2768137 h 6226179"/>
              <a:gd name="connsiteX30" fmla="*/ 5689710 w 5816813"/>
              <a:gd name="connsiteY30" fmla="*/ 2768137 h 6226179"/>
              <a:gd name="connsiteX31" fmla="*/ 5364626 w 5816813"/>
              <a:gd name="connsiteY31" fmla="*/ 2768137 h 6226179"/>
              <a:gd name="connsiteX32" fmla="*/ 5228706 w 5816813"/>
              <a:gd name="connsiteY32" fmla="*/ 2904056 h 6226179"/>
              <a:gd name="connsiteX33" fmla="*/ 5364626 w 5816813"/>
              <a:gd name="connsiteY33" fmla="*/ 3039975 h 6226179"/>
              <a:gd name="connsiteX34" fmla="*/ 5689710 w 5816813"/>
              <a:gd name="connsiteY34" fmla="*/ 3039975 h 6226179"/>
              <a:gd name="connsiteX35" fmla="*/ 5825629 w 5816813"/>
              <a:gd name="connsiteY35" fmla="*/ 2904056 h 6226179"/>
              <a:gd name="connsiteX36" fmla="*/ 5689710 w 5816813"/>
              <a:gd name="connsiteY36" fmla="*/ 2768137 h 6226179"/>
              <a:gd name="connsiteX37" fmla="*/ 5439587 w 5816813"/>
              <a:gd name="connsiteY37" fmla="*/ 1451681 h 6226179"/>
              <a:gd name="connsiteX38" fmla="*/ 5250422 w 5816813"/>
              <a:gd name="connsiteY38" fmla="*/ 1398434 h 6226179"/>
              <a:gd name="connsiteX39" fmla="*/ 4970177 w 5816813"/>
              <a:gd name="connsiteY39" fmla="*/ 1565180 h 6226179"/>
              <a:gd name="connsiteX40" fmla="*/ 4916931 w 5816813"/>
              <a:gd name="connsiteY40" fmla="*/ 1754345 h 6226179"/>
              <a:gd name="connsiteX41" fmla="*/ 5038141 w 5816813"/>
              <a:gd name="connsiteY41" fmla="*/ 1822310 h 6226179"/>
              <a:gd name="connsiteX42" fmla="*/ 5106096 w 5816813"/>
              <a:gd name="connsiteY42" fmla="*/ 1806896 h 6226179"/>
              <a:gd name="connsiteX43" fmla="*/ 5386341 w 5816813"/>
              <a:gd name="connsiteY43" fmla="*/ 1640151 h 6226179"/>
              <a:gd name="connsiteX44" fmla="*/ 5439587 w 5816813"/>
              <a:gd name="connsiteY44" fmla="*/ 1451681 h 6226179"/>
              <a:gd name="connsiteX45" fmla="*/ 4698339 w 5816813"/>
              <a:gd name="connsiteY45" fmla="*/ 2889347 h 6226179"/>
              <a:gd name="connsiteX46" fmla="*/ 4463629 w 5816813"/>
              <a:gd name="connsiteY46" fmla="*/ 3774931 h 6226179"/>
              <a:gd name="connsiteX47" fmla="*/ 4433497 w 5816813"/>
              <a:gd name="connsiteY47" fmla="*/ 3828177 h 6226179"/>
              <a:gd name="connsiteX48" fmla="*/ 4418084 w 5816813"/>
              <a:gd name="connsiteY48" fmla="*/ 3850597 h 6226179"/>
              <a:gd name="connsiteX49" fmla="*/ 4221207 w 5816813"/>
              <a:gd name="connsiteY49" fmla="*/ 4107727 h 6226179"/>
              <a:gd name="connsiteX50" fmla="*/ 3827463 w 5816813"/>
              <a:gd name="connsiteY50" fmla="*/ 5000317 h 6226179"/>
              <a:gd name="connsiteX51" fmla="*/ 3827463 w 5816813"/>
              <a:gd name="connsiteY51" fmla="*/ 5008029 h 6226179"/>
              <a:gd name="connsiteX52" fmla="*/ 3835175 w 5816813"/>
              <a:gd name="connsiteY52" fmla="*/ 5068282 h 6226179"/>
              <a:gd name="connsiteX53" fmla="*/ 3835175 w 5816813"/>
              <a:gd name="connsiteY53" fmla="*/ 5719156 h 6226179"/>
              <a:gd name="connsiteX54" fmla="*/ 3320925 w 5816813"/>
              <a:gd name="connsiteY54" fmla="*/ 6233406 h 6226179"/>
              <a:gd name="connsiteX55" fmla="*/ 2481590 w 5816813"/>
              <a:gd name="connsiteY55" fmla="*/ 6233406 h 6226179"/>
              <a:gd name="connsiteX56" fmla="*/ 1967340 w 5816813"/>
              <a:gd name="connsiteY56" fmla="*/ 5719156 h 6226179"/>
              <a:gd name="connsiteX57" fmla="*/ 1967340 w 5816813"/>
              <a:gd name="connsiteY57" fmla="*/ 5068282 h 6226179"/>
              <a:gd name="connsiteX58" fmla="*/ 1967340 w 5816813"/>
              <a:gd name="connsiteY58" fmla="*/ 5030449 h 6226179"/>
              <a:gd name="connsiteX59" fmla="*/ 1967340 w 5816813"/>
              <a:gd name="connsiteY59" fmla="*/ 5000327 h 6226179"/>
              <a:gd name="connsiteX60" fmla="*/ 1589009 w 5816813"/>
              <a:gd name="connsiteY60" fmla="*/ 4130157 h 6226179"/>
              <a:gd name="connsiteX61" fmla="*/ 1362010 w 5816813"/>
              <a:gd name="connsiteY61" fmla="*/ 3827492 h 6226179"/>
              <a:gd name="connsiteX62" fmla="*/ 1339590 w 5816813"/>
              <a:gd name="connsiteY62" fmla="*/ 3789659 h 6226179"/>
              <a:gd name="connsiteX63" fmla="*/ 1097179 w 5816813"/>
              <a:gd name="connsiteY63" fmla="*/ 2897068 h 6226179"/>
              <a:gd name="connsiteX64" fmla="*/ 2897763 w 5816813"/>
              <a:gd name="connsiteY64" fmla="*/ 1096484 h 6226179"/>
              <a:gd name="connsiteX65" fmla="*/ 4698339 w 5816813"/>
              <a:gd name="connsiteY65" fmla="*/ 2889347 h 6226179"/>
              <a:gd name="connsiteX66" fmla="*/ 3555625 w 5816813"/>
              <a:gd name="connsiteY66" fmla="*/ 5143929 h 6226179"/>
              <a:gd name="connsiteX67" fmla="*/ 2246880 w 5816813"/>
              <a:gd name="connsiteY67" fmla="*/ 5143929 h 6226179"/>
              <a:gd name="connsiteX68" fmla="*/ 2246880 w 5816813"/>
              <a:gd name="connsiteY68" fmla="*/ 5401059 h 6226179"/>
              <a:gd name="connsiteX69" fmla="*/ 3555625 w 5816813"/>
              <a:gd name="connsiteY69" fmla="*/ 5401059 h 6226179"/>
              <a:gd name="connsiteX70" fmla="*/ 3555625 w 5816813"/>
              <a:gd name="connsiteY70" fmla="*/ 5143929 h 6226179"/>
              <a:gd name="connsiteX71" fmla="*/ 3555625 w 5816813"/>
              <a:gd name="connsiteY71" fmla="*/ 5143929 h 6226179"/>
              <a:gd name="connsiteX72" fmla="*/ 3555625 w 5816813"/>
              <a:gd name="connsiteY72" fmla="*/ 5734550 h 6226179"/>
              <a:gd name="connsiteX73" fmla="*/ 3555625 w 5816813"/>
              <a:gd name="connsiteY73" fmla="*/ 5681304 h 6226179"/>
              <a:gd name="connsiteX74" fmla="*/ 2246880 w 5816813"/>
              <a:gd name="connsiteY74" fmla="*/ 5681304 h 6226179"/>
              <a:gd name="connsiteX75" fmla="*/ 2246880 w 5816813"/>
              <a:gd name="connsiteY75" fmla="*/ 5734550 h 6226179"/>
              <a:gd name="connsiteX76" fmla="*/ 2481590 w 5816813"/>
              <a:gd name="connsiteY76" fmla="*/ 5946135 h 6226179"/>
              <a:gd name="connsiteX77" fmla="*/ 3321629 w 5816813"/>
              <a:gd name="connsiteY77" fmla="*/ 5946135 h 6226179"/>
              <a:gd name="connsiteX78" fmla="*/ 3555625 w 5816813"/>
              <a:gd name="connsiteY78" fmla="*/ 5734550 h 6226179"/>
              <a:gd name="connsiteX79" fmla="*/ 4418084 w 5816813"/>
              <a:gd name="connsiteY79" fmla="*/ 2889347 h 6226179"/>
              <a:gd name="connsiteX80" fmla="*/ 2897040 w 5816813"/>
              <a:gd name="connsiteY80" fmla="*/ 1368303 h 6226179"/>
              <a:gd name="connsiteX81" fmla="*/ 1376005 w 5816813"/>
              <a:gd name="connsiteY81" fmla="*/ 2889347 h 6226179"/>
              <a:gd name="connsiteX82" fmla="*/ 1587590 w 5816813"/>
              <a:gd name="connsiteY82" fmla="*/ 3661432 h 6226179"/>
              <a:gd name="connsiteX83" fmla="*/ 1587590 w 5816813"/>
              <a:gd name="connsiteY83" fmla="*/ 3661432 h 6226179"/>
              <a:gd name="connsiteX84" fmla="*/ 1587590 w 5816813"/>
              <a:gd name="connsiteY84" fmla="*/ 3669134 h 6226179"/>
              <a:gd name="connsiteX85" fmla="*/ 1792169 w 5816813"/>
              <a:gd name="connsiteY85" fmla="*/ 3941677 h 6226179"/>
              <a:gd name="connsiteX86" fmla="*/ 1807582 w 5816813"/>
              <a:gd name="connsiteY86" fmla="*/ 3957090 h 6226179"/>
              <a:gd name="connsiteX87" fmla="*/ 2239159 w 5816813"/>
              <a:gd name="connsiteY87" fmla="*/ 4865093 h 6226179"/>
              <a:gd name="connsiteX88" fmla="*/ 3563336 w 5816813"/>
              <a:gd name="connsiteY88" fmla="*/ 4865093 h 6226179"/>
              <a:gd name="connsiteX89" fmla="*/ 4009631 w 5816813"/>
              <a:gd name="connsiteY89" fmla="*/ 3934670 h 6226179"/>
              <a:gd name="connsiteX90" fmla="*/ 4025045 w 5816813"/>
              <a:gd name="connsiteY90" fmla="*/ 3919257 h 6226179"/>
              <a:gd name="connsiteX91" fmla="*/ 4198797 w 5816813"/>
              <a:gd name="connsiteY91" fmla="*/ 3684547 h 6226179"/>
              <a:gd name="connsiteX92" fmla="*/ 4206508 w 5816813"/>
              <a:gd name="connsiteY92" fmla="*/ 3669134 h 6226179"/>
              <a:gd name="connsiteX93" fmla="*/ 4214220 w 5816813"/>
              <a:gd name="connsiteY93" fmla="*/ 3653720 h 6226179"/>
              <a:gd name="connsiteX94" fmla="*/ 4418084 w 5816813"/>
              <a:gd name="connsiteY94" fmla="*/ 2889347 h 6226179"/>
              <a:gd name="connsiteX95" fmla="*/ 854748 w 5816813"/>
              <a:gd name="connsiteY95" fmla="*/ 1565180 h 6226179"/>
              <a:gd name="connsiteX96" fmla="*/ 574503 w 5816813"/>
              <a:gd name="connsiteY96" fmla="*/ 1398434 h 6226179"/>
              <a:gd name="connsiteX97" fmla="*/ 385338 w 5816813"/>
              <a:gd name="connsiteY97" fmla="*/ 1451681 h 6226179"/>
              <a:gd name="connsiteX98" fmla="*/ 438584 w 5816813"/>
              <a:gd name="connsiteY98" fmla="*/ 1640846 h 6226179"/>
              <a:gd name="connsiteX99" fmla="*/ 718829 w 5816813"/>
              <a:gd name="connsiteY99" fmla="*/ 1807591 h 6226179"/>
              <a:gd name="connsiteX100" fmla="*/ 786793 w 5816813"/>
              <a:gd name="connsiteY100" fmla="*/ 1823005 h 6226179"/>
              <a:gd name="connsiteX101" fmla="*/ 908004 w 5816813"/>
              <a:gd name="connsiteY101" fmla="*/ 1755040 h 6226179"/>
              <a:gd name="connsiteX102" fmla="*/ 854748 w 5816813"/>
              <a:gd name="connsiteY102" fmla="*/ 1565180 h 6226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16813" h="6226179">
                <a:moveTo>
                  <a:pt x="4017333" y="717429"/>
                </a:moveTo>
                <a:lnTo>
                  <a:pt x="4184079" y="437184"/>
                </a:lnTo>
                <a:cubicBezTo>
                  <a:pt x="4221912" y="369220"/>
                  <a:pt x="4305289" y="346105"/>
                  <a:pt x="4373244" y="383938"/>
                </a:cubicBezTo>
                <a:cubicBezTo>
                  <a:pt x="4441199" y="421771"/>
                  <a:pt x="4464324" y="505149"/>
                  <a:pt x="4426491" y="573104"/>
                </a:cubicBezTo>
                <a:lnTo>
                  <a:pt x="4259745" y="853348"/>
                </a:lnTo>
                <a:cubicBezTo>
                  <a:pt x="4237325" y="898893"/>
                  <a:pt x="4184079" y="921313"/>
                  <a:pt x="4138534" y="921313"/>
                </a:cubicBezTo>
                <a:cubicBezTo>
                  <a:pt x="4116114" y="921313"/>
                  <a:pt x="4092990" y="913601"/>
                  <a:pt x="4070579" y="905900"/>
                </a:cubicBezTo>
                <a:cubicBezTo>
                  <a:pt x="4001920" y="868762"/>
                  <a:pt x="3979500" y="786089"/>
                  <a:pt x="4017333" y="717429"/>
                </a:cubicBezTo>
                <a:close/>
                <a:moveTo>
                  <a:pt x="1565875" y="854053"/>
                </a:moveTo>
                <a:cubicBezTo>
                  <a:pt x="1588295" y="899597"/>
                  <a:pt x="1641541" y="922017"/>
                  <a:pt x="1687085" y="922017"/>
                </a:cubicBezTo>
                <a:cubicBezTo>
                  <a:pt x="1709505" y="922017"/>
                  <a:pt x="1732630" y="914306"/>
                  <a:pt x="1755050" y="906604"/>
                </a:cubicBezTo>
                <a:cubicBezTo>
                  <a:pt x="1823014" y="868771"/>
                  <a:pt x="1846129" y="785394"/>
                  <a:pt x="1808296" y="717439"/>
                </a:cubicBezTo>
                <a:lnTo>
                  <a:pt x="1641550" y="437194"/>
                </a:lnTo>
                <a:cubicBezTo>
                  <a:pt x="1603717" y="369230"/>
                  <a:pt x="1520340" y="346115"/>
                  <a:pt x="1452385" y="383948"/>
                </a:cubicBezTo>
                <a:cubicBezTo>
                  <a:pt x="1384430" y="421781"/>
                  <a:pt x="1361306" y="505158"/>
                  <a:pt x="1399139" y="573113"/>
                </a:cubicBezTo>
                <a:lnTo>
                  <a:pt x="1565875" y="854053"/>
                </a:lnTo>
                <a:close/>
                <a:moveTo>
                  <a:pt x="2912462" y="596923"/>
                </a:moveTo>
                <a:cubicBezTo>
                  <a:pt x="2988129" y="596923"/>
                  <a:pt x="3048381" y="536670"/>
                  <a:pt x="3048381" y="461004"/>
                </a:cubicBezTo>
                <a:lnTo>
                  <a:pt x="3048381" y="135919"/>
                </a:lnTo>
                <a:cubicBezTo>
                  <a:pt x="3048381" y="60253"/>
                  <a:pt x="2988129" y="0"/>
                  <a:pt x="2912462" y="0"/>
                </a:cubicBezTo>
                <a:cubicBezTo>
                  <a:pt x="2836796" y="0"/>
                  <a:pt x="2776543" y="60253"/>
                  <a:pt x="2776543" y="135919"/>
                </a:cubicBezTo>
                <a:lnTo>
                  <a:pt x="2776543" y="461004"/>
                </a:lnTo>
                <a:cubicBezTo>
                  <a:pt x="2768832" y="535975"/>
                  <a:pt x="2829085" y="596923"/>
                  <a:pt x="2912462" y="596923"/>
                </a:cubicBezTo>
                <a:close/>
                <a:moveTo>
                  <a:pt x="461004" y="2768137"/>
                </a:moveTo>
                <a:lnTo>
                  <a:pt x="135919" y="2768137"/>
                </a:lnTo>
                <a:cubicBezTo>
                  <a:pt x="60253" y="2768137"/>
                  <a:pt x="0" y="2828390"/>
                  <a:pt x="0" y="2904056"/>
                </a:cubicBezTo>
                <a:cubicBezTo>
                  <a:pt x="0" y="2979722"/>
                  <a:pt x="60253" y="3039975"/>
                  <a:pt x="135919" y="3039975"/>
                </a:cubicBezTo>
                <a:lnTo>
                  <a:pt x="461004" y="3039975"/>
                </a:lnTo>
                <a:cubicBezTo>
                  <a:pt x="536670" y="3039975"/>
                  <a:pt x="596923" y="2979722"/>
                  <a:pt x="596923" y="2904056"/>
                </a:cubicBezTo>
                <a:cubicBezTo>
                  <a:pt x="596923" y="2828390"/>
                  <a:pt x="536670" y="2768137"/>
                  <a:pt x="461004" y="2768137"/>
                </a:cubicBezTo>
                <a:close/>
                <a:moveTo>
                  <a:pt x="5689710" y="2768137"/>
                </a:moveTo>
                <a:lnTo>
                  <a:pt x="5364626" y="2768137"/>
                </a:lnTo>
                <a:cubicBezTo>
                  <a:pt x="5288959" y="2768137"/>
                  <a:pt x="5228706" y="2828390"/>
                  <a:pt x="5228706" y="2904056"/>
                </a:cubicBezTo>
                <a:cubicBezTo>
                  <a:pt x="5228706" y="2979722"/>
                  <a:pt x="5288959" y="3039975"/>
                  <a:pt x="5364626" y="3039975"/>
                </a:cubicBezTo>
                <a:lnTo>
                  <a:pt x="5689710" y="3039975"/>
                </a:lnTo>
                <a:cubicBezTo>
                  <a:pt x="5765376" y="3039975"/>
                  <a:pt x="5825629" y="2979722"/>
                  <a:pt x="5825629" y="2904056"/>
                </a:cubicBezTo>
                <a:cubicBezTo>
                  <a:pt x="5825629" y="2828390"/>
                  <a:pt x="5765376" y="2768137"/>
                  <a:pt x="5689710" y="2768137"/>
                </a:cubicBezTo>
                <a:close/>
                <a:moveTo>
                  <a:pt x="5439587" y="1451681"/>
                </a:moveTo>
                <a:cubicBezTo>
                  <a:pt x="5401754" y="1383716"/>
                  <a:pt x="5318376" y="1360601"/>
                  <a:pt x="5250422" y="1398434"/>
                </a:cubicBezTo>
                <a:lnTo>
                  <a:pt x="4970177" y="1565180"/>
                </a:lnTo>
                <a:cubicBezTo>
                  <a:pt x="4902222" y="1603013"/>
                  <a:pt x="4879098" y="1686390"/>
                  <a:pt x="4916931" y="1754345"/>
                </a:cubicBezTo>
                <a:cubicBezTo>
                  <a:pt x="4939351" y="1799890"/>
                  <a:pt x="4992597" y="1822310"/>
                  <a:pt x="5038141" y="1822310"/>
                </a:cubicBezTo>
                <a:cubicBezTo>
                  <a:pt x="5060561" y="1822310"/>
                  <a:pt x="5083686" y="1814598"/>
                  <a:pt x="5106096" y="1806896"/>
                </a:cubicBezTo>
                <a:lnTo>
                  <a:pt x="5386341" y="1640151"/>
                </a:lnTo>
                <a:cubicBezTo>
                  <a:pt x="5455000" y="1603013"/>
                  <a:pt x="5477420" y="1519635"/>
                  <a:pt x="5439587" y="1451681"/>
                </a:cubicBezTo>
                <a:close/>
                <a:moveTo>
                  <a:pt x="4698339" y="2889347"/>
                </a:moveTo>
                <a:cubicBezTo>
                  <a:pt x="4698339" y="3199723"/>
                  <a:pt x="4614961" y="3502388"/>
                  <a:pt x="4463629" y="3774931"/>
                </a:cubicBezTo>
                <a:cubicBezTo>
                  <a:pt x="4455927" y="3797351"/>
                  <a:pt x="4448215" y="3812764"/>
                  <a:pt x="4433497" y="3828177"/>
                </a:cubicBezTo>
                <a:lnTo>
                  <a:pt x="4418084" y="3850597"/>
                </a:lnTo>
                <a:cubicBezTo>
                  <a:pt x="4357831" y="3941677"/>
                  <a:pt x="4296873" y="4032061"/>
                  <a:pt x="4221207" y="4107727"/>
                </a:cubicBezTo>
                <a:cubicBezTo>
                  <a:pt x="3956376" y="4478356"/>
                  <a:pt x="3820456" y="4796434"/>
                  <a:pt x="3827463" y="5000317"/>
                </a:cubicBezTo>
                <a:lnTo>
                  <a:pt x="3827463" y="5008029"/>
                </a:lnTo>
                <a:cubicBezTo>
                  <a:pt x="3827463" y="5023442"/>
                  <a:pt x="3835175" y="5045862"/>
                  <a:pt x="3835175" y="5068282"/>
                </a:cubicBezTo>
                <a:lnTo>
                  <a:pt x="3835175" y="5719156"/>
                </a:lnTo>
                <a:cubicBezTo>
                  <a:pt x="3835175" y="6006407"/>
                  <a:pt x="3600465" y="6233406"/>
                  <a:pt x="3320925" y="6233406"/>
                </a:cubicBezTo>
                <a:lnTo>
                  <a:pt x="2481590" y="6233406"/>
                </a:lnTo>
                <a:cubicBezTo>
                  <a:pt x="2194338" y="6233406"/>
                  <a:pt x="1967340" y="5998696"/>
                  <a:pt x="1967340" y="5719156"/>
                </a:cubicBezTo>
                <a:lnTo>
                  <a:pt x="1967340" y="5068282"/>
                </a:lnTo>
                <a:cubicBezTo>
                  <a:pt x="1967340" y="5052869"/>
                  <a:pt x="1967340" y="5045862"/>
                  <a:pt x="1967340" y="5030449"/>
                </a:cubicBezTo>
                <a:cubicBezTo>
                  <a:pt x="1967340" y="5022738"/>
                  <a:pt x="1967340" y="5008029"/>
                  <a:pt x="1967340" y="5000327"/>
                </a:cubicBezTo>
                <a:cubicBezTo>
                  <a:pt x="1975051" y="4803450"/>
                  <a:pt x="1838427" y="4493084"/>
                  <a:pt x="1589009" y="4130157"/>
                </a:cubicBezTo>
                <a:cubicBezTo>
                  <a:pt x="1505631" y="4039077"/>
                  <a:pt x="1422263" y="3940991"/>
                  <a:pt x="1362010" y="3827492"/>
                </a:cubicBezTo>
                <a:cubicBezTo>
                  <a:pt x="1354308" y="3812079"/>
                  <a:pt x="1346597" y="3805072"/>
                  <a:pt x="1339590" y="3789659"/>
                </a:cubicBezTo>
                <a:cubicBezTo>
                  <a:pt x="1180547" y="3517116"/>
                  <a:pt x="1097179" y="3206749"/>
                  <a:pt x="1097179" y="2897068"/>
                </a:cubicBezTo>
                <a:cubicBezTo>
                  <a:pt x="1097179" y="1905697"/>
                  <a:pt x="1907096" y="1096484"/>
                  <a:pt x="2897763" y="1096484"/>
                </a:cubicBezTo>
                <a:cubicBezTo>
                  <a:pt x="3888421" y="1088763"/>
                  <a:pt x="4698339" y="1897976"/>
                  <a:pt x="4698339" y="2889347"/>
                </a:cubicBezTo>
                <a:close/>
                <a:moveTo>
                  <a:pt x="3555625" y="5143929"/>
                </a:moveTo>
                <a:lnTo>
                  <a:pt x="2246880" y="5143929"/>
                </a:lnTo>
                <a:lnTo>
                  <a:pt x="2246880" y="5401059"/>
                </a:lnTo>
                <a:lnTo>
                  <a:pt x="3555625" y="5401059"/>
                </a:lnTo>
                <a:lnTo>
                  <a:pt x="3555625" y="5143929"/>
                </a:lnTo>
                <a:lnTo>
                  <a:pt x="3555625" y="5143929"/>
                </a:lnTo>
                <a:close/>
                <a:moveTo>
                  <a:pt x="3555625" y="5734550"/>
                </a:moveTo>
                <a:lnTo>
                  <a:pt x="3555625" y="5681304"/>
                </a:lnTo>
                <a:lnTo>
                  <a:pt x="2246880" y="5681304"/>
                </a:lnTo>
                <a:lnTo>
                  <a:pt x="2246880" y="5734550"/>
                </a:lnTo>
                <a:cubicBezTo>
                  <a:pt x="2262293" y="5855761"/>
                  <a:pt x="2360379" y="5946135"/>
                  <a:pt x="2481590" y="5946135"/>
                </a:cubicBezTo>
                <a:lnTo>
                  <a:pt x="3321629" y="5946135"/>
                </a:lnTo>
                <a:cubicBezTo>
                  <a:pt x="3442126" y="5946135"/>
                  <a:pt x="3540916" y="5855761"/>
                  <a:pt x="3555625" y="5734550"/>
                </a:cubicBezTo>
                <a:close/>
                <a:moveTo>
                  <a:pt x="4418084" y="2889347"/>
                </a:moveTo>
                <a:cubicBezTo>
                  <a:pt x="4418084" y="2049308"/>
                  <a:pt x="3737088" y="1368303"/>
                  <a:pt x="2897040" y="1368303"/>
                </a:cubicBezTo>
                <a:cubicBezTo>
                  <a:pt x="2056991" y="1368303"/>
                  <a:pt x="1376005" y="2049308"/>
                  <a:pt x="1376005" y="2889347"/>
                </a:cubicBezTo>
                <a:cubicBezTo>
                  <a:pt x="1376005" y="3161890"/>
                  <a:pt x="1451671" y="3426722"/>
                  <a:pt x="1587590" y="3661432"/>
                </a:cubicBezTo>
                <a:lnTo>
                  <a:pt x="1587590" y="3661432"/>
                </a:lnTo>
                <a:cubicBezTo>
                  <a:pt x="1587590" y="3661432"/>
                  <a:pt x="1587590" y="3661432"/>
                  <a:pt x="1587590" y="3669134"/>
                </a:cubicBezTo>
                <a:cubicBezTo>
                  <a:pt x="1647843" y="3767220"/>
                  <a:pt x="1716503" y="3858299"/>
                  <a:pt x="1792169" y="3941677"/>
                </a:cubicBezTo>
                <a:cubicBezTo>
                  <a:pt x="1799880" y="3949388"/>
                  <a:pt x="1799880" y="3949388"/>
                  <a:pt x="1807582" y="3957090"/>
                </a:cubicBezTo>
                <a:cubicBezTo>
                  <a:pt x="2057000" y="4313001"/>
                  <a:pt x="2201326" y="4615665"/>
                  <a:pt x="2239159" y="4865093"/>
                </a:cubicBezTo>
                <a:lnTo>
                  <a:pt x="3563336" y="4865093"/>
                </a:lnTo>
                <a:cubicBezTo>
                  <a:pt x="3608880" y="4554717"/>
                  <a:pt x="3820466" y="4199511"/>
                  <a:pt x="4009631" y="3934670"/>
                </a:cubicBezTo>
                <a:cubicBezTo>
                  <a:pt x="4009631" y="3926959"/>
                  <a:pt x="4017343" y="3926959"/>
                  <a:pt x="4025045" y="3919257"/>
                </a:cubicBezTo>
                <a:cubicBezTo>
                  <a:pt x="4093009" y="3851292"/>
                  <a:pt x="4153957" y="3767924"/>
                  <a:pt x="4198797" y="3684547"/>
                </a:cubicBezTo>
                <a:cubicBezTo>
                  <a:pt x="4198797" y="3676835"/>
                  <a:pt x="4206508" y="3676835"/>
                  <a:pt x="4206508" y="3669134"/>
                </a:cubicBezTo>
                <a:cubicBezTo>
                  <a:pt x="4206508" y="3661422"/>
                  <a:pt x="4214220" y="3661432"/>
                  <a:pt x="4214220" y="3653720"/>
                </a:cubicBezTo>
                <a:cubicBezTo>
                  <a:pt x="4350129" y="3426722"/>
                  <a:pt x="4418084" y="3161890"/>
                  <a:pt x="4418084" y="2889347"/>
                </a:cubicBezTo>
                <a:close/>
                <a:moveTo>
                  <a:pt x="854748" y="1565180"/>
                </a:moveTo>
                <a:lnTo>
                  <a:pt x="574503" y="1398434"/>
                </a:lnTo>
                <a:cubicBezTo>
                  <a:pt x="506539" y="1360601"/>
                  <a:pt x="423171" y="1383021"/>
                  <a:pt x="385338" y="1451681"/>
                </a:cubicBezTo>
                <a:cubicBezTo>
                  <a:pt x="347505" y="1519645"/>
                  <a:pt x="369925" y="1603013"/>
                  <a:pt x="438584" y="1640846"/>
                </a:cubicBezTo>
                <a:lnTo>
                  <a:pt x="718829" y="1807591"/>
                </a:lnTo>
                <a:cubicBezTo>
                  <a:pt x="741249" y="1823005"/>
                  <a:pt x="764373" y="1823005"/>
                  <a:pt x="786793" y="1823005"/>
                </a:cubicBezTo>
                <a:cubicBezTo>
                  <a:pt x="832337" y="1823005"/>
                  <a:pt x="884879" y="1800585"/>
                  <a:pt x="908004" y="1755040"/>
                </a:cubicBezTo>
                <a:cubicBezTo>
                  <a:pt x="945132" y="1686390"/>
                  <a:pt x="922712" y="1603013"/>
                  <a:pt x="854748" y="1565180"/>
                </a:cubicBezTo>
                <a:close/>
              </a:path>
            </a:pathLst>
          </a:custGeom>
          <a:solidFill>
            <a:schemeClr val="bg2">
              <a:lumMod val="10000"/>
            </a:schemeClr>
          </a:solidFill>
          <a:ln w="9510" cap="flat">
            <a:noFill/>
            <a:prstDash val="solid"/>
            <a:miter/>
          </a:ln>
        </p:spPr>
        <p:txBody>
          <a:bodyPr rtlCol="0" anchor="ctr"/>
          <a:lstStyle/>
          <a:p>
            <a:endParaRPr lang="es-ES"/>
          </a:p>
        </p:txBody>
      </p:sp>
    </p:spTree>
    <p:extLst>
      <p:ext uri="{BB962C8B-B14F-4D97-AF65-F5344CB8AC3E}">
        <p14:creationId xmlns:p14="http://schemas.microsoft.com/office/powerpoint/2010/main" val="348087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7FE50F4-28FD-FA49-A400-B9753158F7AB}"/>
              </a:ext>
            </a:extLst>
          </p:cNvPr>
          <p:cNvSpPr>
            <a:spLocks noGrp="1"/>
          </p:cNvSpPr>
          <p:nvPr>
            <p:ph type="body" sz="quarter" idx="13"/>
          </p:nvPr>
        </p:nvSpPr>
        <p:spPr/>
        <p:txBody>
          <a:bodyPr/>
          <a:lstStyle/>
          <a:p>
            <a:r>
              <a:rPr lang="es-ES" dirty="0"/>
              <a:t>2</a:t>
            </a:r>
          </a:p>
        </p:txBody>
      </p:sp>
      <p:sp>
        <p:nvSpPr>
          <p:cNvPr id="3" name="Marcador de texto 2">
            <a:extLst>
              <a:ext uri="{FF2B5EF4-FFF2-40B4-BE49-F238E27FC236}">
                <a16:creationId xmlns:a16="http://schemas.microsoft.com/office/drawing/2014/main" id="{A1EC68DE-F40B-7846-8C63-47320C2ED908}"/>
              </a:ext>
            </a:extLst>
          </p:cNvPr>
          <p:cNvSpPr>
            <a:spLocks noGrp="1"/>
          </p:cNvSpPr>
          <p:nvPr>
            <p:ph type="body" sz="quarter" idx="15"/>
          </p:nvPr>
        </p:nvSpPr>
        <p:spPr/>
        <p:txBody>
          <a:bodyPr/>
          <a:lstStyle/>
          <a:p>
            <a:r>
              <a:rPr lang="pl-PL" dirty="0">
                <a:solidFill>
                  <a:srgbClr val="888F95"/>
                </a:solidFill>
              </a:rPr>
              <a:t>Zakłócenia</a:t>
            </a:r>
            <a:r>
              <a:rPr lang="pl-PL" dirty="0"/>
              <a:t> a jakość transmisji</a:t>
            </a:r>
            <a:r>
              <a:rPr lang="es-ES" dirty="0"/>
              <a:t>   • </a:t>
            </a:r>
            <a:r>
              <a:rPr lang="pl-PL" dirty="0"/>
              <a:t> To ile jestem w stanie przesyłać</a:t>
            </a:r>
            <a:endParaRPr lang="es-ES" dirty="0"/>
          </a:p>
        </p:txBody>
      </p:sp>
      <p:sp>
        <p:nvSpPr>
          <p:cNvPr id="5" name="CuadroTexto 4">
            <a:extLst>
              <a:ext uri="{FF2B5EF4-FFF2-40B4-BE49-F238E27FC236}">
                <a16:creationId xmlns:a16="http://schemas.microsoft.com/office/drawing/2014/main" id="{80DA5BD9-64F2-E849-A4FE-2A2F8532DA7C}"/>
              </a:ext>
            </a:extLst>
          </p:cNvPr>
          <p:cNvSpPr txBox="1"/>
          <p:nvPr/>
        </p:nvSpPr>
        <p:spPr>
          <a:xfrm>
            <a:off x="839788" y="2499546"/>
            <a:ext cx="4885791" cy="699102"/>
          </a:xfrm>
          <a:prstGeom prst="rect">
            <a:avLst/>
          </a:prstGeom>
          <a:noFill/>
        </p:spPr>
        <p:txBody>
          <a:bodyPr wrap="square" rtlCol="0">
            <a:spAutoFit/>
          </a:bodyPr>
          <a:lstStyle/>
          <a:p>
            <a:pPr>
              <a:lnSpc>
                <a:spcPct val="150000"/>
              </a:lnSpc>
            </a:pPr>
            <a:r>
              <a:rPr lang="pl-PL" sz="1400" dirty="0">
                <a:solidFill>
                  <a:schemeClr val="accent5"/>
                </a:solidFill>
              </a:rPr>
              <a:t>Teoretyczna przepustowość systemu telekomunikacyjnego </a:t>
            </a:r>
          </a:p>
          <a:p>
            <a:pPr>
              <a:lnSpc>
                <a:spcPct val="150000"/>
              </a:lnSpc>
            </a:pPr>
            <a:r>
              <a:rPr lang="pl-PL" sz="1400" dirty="0">
                <a:solidFill>
                  <a:schemeClr val="accent5"/>
                </a:solidFill>
              </a:rPr>
              <a:t>wg </a:t>
            </a:r>
            <a:r>
              <a:rPr lang="pl-PL" sz="1400" dirty="0" err="1">
                <a:solidFill>
                  <a:schemeClr val="accent5"/>
                </a:solidFill>
              </a:rPr>
              <a:t>Shannona</a:t>
            </a:r>
            <a:endParaRPr lang="es-ES" sz="1400" dirty="0">
              <a:solidFill>
                <a:schemeClr val="accent5"/>
              </a:solidFill>
            </a:endParaRPr>
          </a:p>
        </p:txBody>
      </p:sp>
      <p:cxnSp>
        <p:nvCxnSpPr>
          <p:cNvPr id="10" name="Conector recto 9">
            <a:extLst>
              <a:ext uri="{FF2B5EF4-FFF2-40B4-BE49-F238E27FC236}">
                <a16:creationId xmlns:a16="http://schemas.microsoft.com/office/drawing/2014/main" id="{6ABC7531-2E10-7E4C-BA58-22242E25CBE8}"/>
              </a:ext>
            </a:extLst>
          </p:cNvPr>
          <p:cNvCxnSpPr>
            <a:cxnSpLocks/>
          </p:cNvCxnSpPr>
          <p:nvPr/>
        </p:nvCxnSpPr>
        <p:spPr>
          <a:xfrm flipH="1">
            <a:off x="937064" y="2175519"/>
            <a:ext cx="62037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pole tekstowe 5">
                <a:extLst>
                  <a:ext uri="{FF2B5EF4-FFF2-40B4-BE49-F238E27FC236}">
                    <a16:creationId xmlns:a16="http://schemas.microsoft.com/office/drawing/2014/main" id="{339271FA-CBDD-9D2D-A94E-B4111BC2269A}"/>
                  </a:ext>
                </a:extLst>
              </p:cNvPr>
              <p:cNvSpPr txBox="1"/>
              <p:nvPr/>
            </p:nvSpPr>
            <p:spPr>
              <a:xfrm>
                <a:off x="2180201" y="3429000"/>
                <a:ext cx="287181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i="1" smtClean="0">
                              <a:solidFill>
                                <a:srgbClr val="836967"/>
                              </a:solidFill>
                              <a:latin typeface="Cambria Math" panose="02040503050406030204" pitchFamily="18" charset="0"/>
                            </a:rPr>
                          </m:ctrlPr>
                        </m:sSubPr>
                        <m:e>
                          <m:r>
                            <a:rPr lang="pl-PL" i="1" smtClean="0">
                              <a:latin typeface="Cambria Math" panose="02040503050406030204" pitchFamily="18" charset="0"/>
                            </a:rPr>
                            <m:t>𝐶</m:t>
                          </m:r>
                        </m:e>
                        <m:sub>
                          <m:r>
                            <a:rPr lang="pl-PL" i="1" smtClean="0">
                              <a:latin typeface="Cambria Math" panose="02040503050406030204" pitchFamily="18" charset="0"/>
                            </a:rPr>
                            <m:t>𝑡</m:t>
                          </m:r>
                        </m:sub>
                      </m:sSub>
                      <m:r>
                        <a:rPr lang="pl-PL" i="1" smtClean="0">
                          <a:latin typeface="Cambria Math" panose="02040503050406030204" pitchFamily="18" charset="0"/>
                        </a:rPr>
                        <m:t>=</m:t>
                      </m:r>
                      <m:r>
                        <a:rPr lang="pl-PL" b="0" i="1" smtClean="0">
                          <a:latin typeface="Cambria Math" panose="02040503050406030204" pitchFamily="18" charset="0"/>
                        </a:rPr>
                        <m:t>𝐵</m:t>
                      </m:r>
                      <m:r>
                        <a:rPr lang="pl-PL" i="1" smtClean="0">
                          <a:latin typeface="Cambria Math" panose="02040503050406030204" pitchFamily="18" charset="0"/>
                        </a:rPr>
                        <m:t>⋅</m:t>
                      </m:r>
                      <m:func>
                        <m:funcPr>
                          <m:ctrlPr>
                            <a:rPr lang="pl-PL" i="1" smtClean="0">
                              <a:solidFill>
                                <a:schemeClr val="tx1"/>
                              </a:solidFill>
                              <a:latin typeface="Cambria Math" panose="02040503050406030204" pitchFamily="18" charset="0"/>
                            </a:rPr>
                          </m:ctrlPr>
                        </m:funcPr>
                        <m:fName>
                          <m:sSub>
                            <m:sSubPr>
                              <m:ctrlPr>
                                <a:rPr lang="pl-PL" i="1" smtClean="0">
                                  <a:solidFill>
                                    <a:schemeClr val="tx1"/>
                                  </a:solidFill>
                                  <a:latin typeface="Cambria Math" panose="02040503050406030204" pitchFamily="18" charset="0"/>
                                </a:rPr>
                              </m:ctrlPr>
                            </m:sSubPr>
                            <m:e>
                              <m:r>
                                <m:rPr>
                                  <m:sty m:val="p"/>
                                </m:rPr>
                                <a:rPr lang="pl-PL" i="1" smtClean="0">
                                  <a:solidFill>
                                    <a:schemeClr val="tx1"/>
                                  </a:solidFill>
                                  <a:latin typeface="Cambria Math" panose="02040503050406030204" pitchFamily="18" charset="0"/>
                                </a:rPr>
                                <m:t>log</m:t>
                              </m:r>
                            </m:e>
                            <m:sub>
                              <m:r>
                                <a:rPr lang="pl-PL" i="1" smtClean="0">
                                  <a:solidFill>
                                    <a:schemeClr val="tx1"/>
                                  </a:solidFill>
                                  <a:latin typeface="Cambria Math" panose="02040503050406030204" pitchFamily="18" charset="0"/>
                                </a:rPr>
                                <m:t>2</m:t>
                              </m:r>
                            </m:sub>
                          </m:sSub>
                        </m:fName>
                        <m:e>
                          <m:d>
                            <m:dPr>
                              <m:ctrlPr>
                                <a:rPr lang="pl-PL" i="1" smtClean="0">
                                  <a:solidFill>
                                    <a:schemeClr val="tx1"/>
                                  </a:solidFill>
                                  <a:latin typeface="Cambria Math" panose="02040503050406030204" pitchFamily="18" charset="0"/>
                                </a:rPr>
                              </m:ctrlPr>
                            </m:dPr>
                            <m:e>
                              <m:r>
                                <a:rPr lang="pl-PL" i="1" smtClean="0">
                                  <a:solidFill>
                                    <a:schemeClr val="tx1"/>
                                  </a:solidFill>
                                  <a:latin typeface="Cambria Math" panose="02040503050406030204" pitchFamily="18" charset="0"/>
                                </a:rPr>
                                <m:t>1+</m:t>
                              </m:r>
                              <m:f>
                                <m:fPr>
                                  <m:ctrlPr>
                                    <a:rPr lang="pl-PL" i="1" smtClean="0">
                                      <a:solidFill>
                                        <a:schemeClr val="tx1"/>
                                      </a:solidFill>
                                      <a:latin typeface="Cambria Math" panose="02040503050406030204" pitchFamily="18" charset="0"/>
                                    </a:rPr>
                                  </m:ctrlPr>
                                </m:fPr>
                                <m:num>
                                  <m:r>
                                    <a:rPr lang="pl-PL" b="0" i="1" smtClean="0">
                                      <a:solidFill>
                                        <a:schemeClr val="tx1"/>
                                      </a:solidFill>
                                      <a:latin typeface="Cambria Math" panose="02040503050406030204" pitchFamily="18" charset="0"/>
                                    </a:rPr>
                                    <m:t>𝑆</m:t>
                                  </m:r>
                                </m:num>
                                <m:den>
                                  <m:r>
                                    <a:rPr lang="pl-PL" b="0" i="1" smtClean="0">
                                      <a:solidFill>
                                        <a:schemeClr val="tx1"/>
                                      </a:solidFill>
                                      <a:latin typeface="Cambria Math" panose="02040503050406030204" pitchFamily="18" charset="0"/>
                                    </a:rPr>
                                    <m:t>𝑁</m:t>
                                  </m:r>
                                </m:den>
                              </m:f>
                            </m:e>
                          </m:d>
                        </m:e>
                      </m:func>
                      <m:r>
                        <a:rPr lang="pl-PL" b="0" i="1" smtClean="0">
                          <a:latin typeface="Cambria Math" panose="02040503050406030204" pitchFamily="18" charset="0"/>
                        </a:rPr>
                        <m:t>      (3)</m:t>
                      </m:r>
                    </m:oMath>
                  </m:oMathPara>
                </a14:m>
                <a:endParaRPr lang="pl-PL" dirty="0"/>
              </a:p>
            </p:txBody>
          </p:sp>
        </mc:Choice>
        <mc:Fallback xmlns="">
          <p:sp>
            <p:nvSpPr>
              <p:cNvPr id="6" name="pole tekstowe 5">
                <a:extLst>
                  <a:ext uri="{FF2B5EF4-FFF2-40B4-BE49-F238E27FC236}">
                    <a16:creationId xmlns:a16="http://schemas.microsoft.com/office/drawing/2014/main" id="{339271FA-CBDD-9D2D-A94E-B4111BC2269A}"/>
                  </a:ext>
                </a:extLst>
              </p:cNvPr>
              <p:cNvSpPr txBox="1">
                <a:spLocks noRot="1" noChangeAspect="1" noMove="1" noResize="1" noEditPoints="1" noAdjustHandles="1" noChangeArrowheads="1" noChangeShapeType="1" noTextEdit="1"/>
              </p:cNvSpPr>
              <p:nvPr/>
            </p:nvSpPr>
            <p:spPr>
              <a:xfrm>
                <a:off x="2180201" y="3429000"/>
                <a:ext cx="2871812" cy="622350"/>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710BD7C3-7991-0F3A-0EA3-5E1E80A6A71F}"/>
                  </a:ext>
                </a:extLst>
              </p:cNvPr>
              <p:cNvSpPr txBox="1"/>
              <p:nvPr/>
            </p:nvSpPr>
            <p:spPr>
              <a:xfrm>
                <a:off x="1365267" y="4272863"/>
                <a:ext cx="3834832" cy="193899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l-PL" i="1" smtClean="0">
                              <a:solidFill>
                                <a:schemeClr val="accent3">
                                  <a:lumMod val="75000"/>
                                </a:schemeClr>
                              </a:solidFill>
                              <a:latin typeface="Cambria Math" panose="02040503050406030204" pitchFamily="18" charset="0"/>
                            </a:rPr>
                          </m:ctrlPr>
                        </m:sSubPr>
                        <m:e>
                          <m:r>
                            <a:rPr lang="pl-PL" i="1" smtClean="0">
                              <a:solidFill>
                                <a:schemeClr val="accent3">
                                  <a:lumMod val="75000"/>
                                </a:schemeClr>
                              </a:solidFill>
                              <a:latin typeface="Cambria Math" panose="02040503050406030204" pitchFamily="18" charset="0"/>
                            </a:rPr>
                            <m:t>𝐶</m:t>
                          </m:r>
                        </m:e>
                        <m:sub>
                          <m:r>
                            <a:rPr lang="pl-PL" i="1" smtClean="0">
                              <a:solidFill>
                                <a:schemeClr val="accent3">
                                  <a:lumMod val="75000"/>
                                </a:schemeClr>
                              </a:solidFill>
                              <a:latin typeface="Cambria Math" panose="02040503050406030204" pitchFamily="18" charset="0"/>
                            </a:rPr>
                            <m:t>𝑡</m:t>
                          </m:r>
                        </m:sub>
                      </m:sSub>
                      <m:r>
                        <a:rPr lang="pl-PL" b="0" i="1" smtClean="0">
                          <a:solidFill>
                            <a:schemeClr val="accent3">
                              <a:lumMod val="75000"/>
                            </a:schemeClr>
                          </a:solidFill>
                          <a:latin typeface="Cambria Math" panose="02040503050406030204" pitchFamily="18" charset="0"/>
                        </a:rPr>
                        <m:t>−</m:t>
                      </m:r>
                      <m:r>
                        <a:rPr lang="pl-PL" b="0" i="1" smtClean="0">
                          <a:solidFill>
                            <a:schemeClr val="accent3">
                              <a:lumMod val="75000"/>
                            </a:schemeClr>
                          </a:solidFill>
                          <a:latin typeface="Cambria Math" panose="02040503050406030204" pitchFamily="18" charset="0"/>
                        </a:rPr>
                        <m:t>𝑖𝑙𝑜</m:t>
                      </m:r>
                      <m:r>
                        <a:rPr lang="pl-PL" b="0" i="1" smtClean="0">
                          <a:solidFill>
                            <a:schemeClr val="accent3">
                              <a:lumMod val="75000"/>
                            </a:schemeClr>
                          </a:solidFill>
                          <a:latin typeface="Cambria Math" panose="02040503050406030204" pitchFamily="18" charset="0"/>
                        </a:rPr>
                        <m:t>ść </m:t>
                      </m:r>
                      <m:r>
                        <a:rPr lang="pl-PL" b="0" i="1" smtClean="0">
                          <a:solidFill>
                            <a:schemeClr val="accent3">
                              <a:lumMod val="75000"/>
                            </a:schemeClr>
                          </a:solidFill>
                          <a:latin typeface="Cambria Math" panose="02040503050406030204" pitchFamily="18" charset="0"/>
                        </a:rPr>
                        <m:t>𝑝𝑟𝑧𝑒𝑠𝑦</m:t>
                      </m:r>
                      <m:r>
                        <a:rPr lang="pl-PL" b="0" i="1" smtClean="0">
                          <a:solidFill>
                            <a:schemeClr val="accent3">
                              <a:lumMod val="75000"/>
                            </a:schemeClr>
                          </a:solidFill>
                          <a:latin typeface="Cambria Math" panose="02040503050406030204" pitchFamily="18" charset="0"/>
                        </a:rPr>
                        <m:t>ł</m:t>
                      </m:r>
                      <m:r>
                        <a:rPr lang="pl-PL" b="0" i="1" smtClean="0">
                          <a:solidFill>
                            <a:schemeClr val="accent3">
                              <a:lumMod val="75000"/>
                            </a:schemeClr>
                          </a:solidFill>
                          <a:latin typeface="Cambria Math" panose="02040503050406030204" pitchFamily="18" charset="0"/>
                        </a:rPr>
                        <m:t>𝑎𝑛𝑦𝑐h</m:t>
                      </m:r>
                      <m:r>
                        <a:rPr lang="pl-PL" b="0" i="1" smtClean="0">
                          <a:solidFill>
                            <a:schemeClr val="accent3">
                              <a:lumMod val="75000"/>
                            </a:schemeClr>
                          </a:solidFill>
                          <a:latin typeface="Cambria Math" panose="02040503050406030204" pitchFamily="18" charset="0"/>
                        </a:rPr>
                        <m:t> </m:t>
                      </m:r>
                      <m:r>
                        <a:rPr lang="pl-PL" b="0" i="1" smtClean="0">
                          <a:solidFill>
                            <a:schemeClr val="accent3">
                              <a:lumMod val="75000"/>
                            </a:schemeClr>
                          </a:solidFill>
                          <a:latin typeface="Cambria Math" panose="02040503050406030204" pitchFamily="18" charset="0"/>
                        </a:rPr>
                        <m:t>𝑏𝑖𝑡</m:t>
                      </m:r>
                      <m:r>
                        <a:rPr lang="pl-PL" b="0" i="1" smtClean="0">
                          <a:solidFill>
                            <a:schemeClr val="accent3">
                              <a:lumMod val="75000"/>
                            </a:schemeClr>
                          </a:solidFill>
                          <a:latin typeface="Cambria Math" panose="02040503050406030204" pitchFamily="18" charset="0"/>
                        </a:rPr>
                        <m:t>ó</m:t>
                      </m:r>
                      <m:r>
                        <a:rPr lang="pl-PL" b="0" i="1" smtClean="0">
                          <a:solidFill>
                            <a:schemeClr val="accent3">
                              <a:lumMod val="75000"/>
                            </a:schemeClr>
                          </a:solidFill>
                          <a:latin typeface="Cambria Math" panose="02040503050406030204" pitchFamily="18" charset="0"/>
                        </a:rPr>
                        <m:t>𝑤</m:t>
                      </m:r>
                      <m:r>
                        <a:rPr lang="pl-PL" b="0" i="1" smtClean="0">
                          <a:solidFill>
                            <a:schemeClr val="accent3">
                              <a:lumMod val="75000"/>
                            </a:schemeClr>
                          </a:solidFill>
                          <a:latin typeface="Cambria Math" panose="02040503050406030204" pitchFamily="18" charset="0"/>
                        </a:rPr>
                        <m:t> </m:t>
                      </m:r>
                      <m:d>
                        <m:dPr>
                          <m:begChr m:val="["/>
                          <m:endChr m:val="]"/>
                          <m:ctrlPr>
                            <a:rPr lang="pl-PL" b="0" i="1" smtClean="0">
                              <a:solidFill>
                                <a:schemeClr val="accent3">
                                  <a:lumMod val="75000"/>
                                </a:schemeClr>
                              </a:solidFill>
                              <a:latin typeface="Cambria Math" panose="02040503050406030204" pitchFamily="18" charset="0"/>
                            </a:rPr>
                          </m:ctrlPr>
                        </m:dPr>
                        <m:e>
                          <m:r>
                            <a:rPr lang="pl-PL" b="0" i="1" smtClean="0">
                              <a:solidFill>
                                <a:schemeClr val="accent3">
                                  <a:lumMod val="75000"/>
                                </a:schemeClr>
                              </a:solidFill>
                              <a:latin typeface="Cambria Math" panose="02040503050406030204" pitchFamily="18" charset="0"/>
                            </a:rPr>
                            <m:t>𝑏𝑖𝑡</m:t>
                          </m:r>
                          <m:r>
                            <a:rPr lang="pl-PL" b="0" i="1" smtClean="0">
                              <a:solidFill>
                                <a:schemeClr val="accent3">
                                  <a:lumMod val="75000"/>
                                </a:schemeClr>
                              </a:solidFill>
                              <a:latin typeface="Cambria Math" panose="02040503050406030204" pitchFamily="18" charset="0"/>
                            </a:rPr>
                            <m:t>/</m:t>
                          </m:r>
                          <m:r>
                            <a:rPr lang="pl-PL" b="0" i="1" smtClean="0">
                              <a:solidFill>
                                <a:schemeClr val="accent3">
                                  <a:lumMod val="75000"/>
                                </a:schemeClr>
                              </a:solidFill>
                              <a:latin typeface="Cambria Math" panose="02040503050406030204" pitchFamily="18" charset="0"/>
                            </a:rPr>
                            <m:t>𝑠</m:t>
                          </m:r>
                        </m:e>
                      </m:d>
                    </m:oMath>
                  </m:oMathPara>
                </a14:m>
                <a:endParaRPr lang="pl-PL" b="0" i="1" dirty="0">
                  <a:solidFill>
                    <a:schemeClr val="accent3">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l-PL" b="0" i="1" smtClean="0">
                          <a:solidFill>
                            <a:schemeClr val="accent3">
                              <a:lumMod val="75000"/>
                            </a:schemeClr>
                          </a:solidFill>
                          <a:latin typeface="Cambria Math" panose="02040503050406030204" pitchFamily="18" charset="0"/>
                        </a:rPr>
                        <m:t>𝐵</m:t>
                      </m:r>
                      <m:r>
                        <a:rPr lang="pl-PL" b="0" i="1" smtClean="0">
                          <a:solidFill>
                            <a:schemeClr val="accent3">
                              <a:lumMod val="75000"/>
                            </a:schemeClr>
                          </a:solidFill>
                          <a:latin typeface="Cambria Math" panose="02040503050406030204" pitchFamily="18" charset="0"/>
                        </a:rPr>
                        <m:t>−</m:t>
                      </m:r>
                      <m:r>
                        <m:rPr>
                          <m:sty m:val="p"/>
                        </m:rPr>
                        <a:rPr lang="pl-PL" b="0" i="0" smtClean="0">
                          <a:solidFill>
                            <a:schemeClr val="accent3">
                              <a:lumMod val="75000"/>
                            </a:schemeClr>
                          </a:solidFill>
                          <a:latin typeface="Cambria Math" panose="02040503050406030204" pitchFamily="18" charset="0"/>
                        </a:rPr>
                        <m:t>szeroko</m:t>
                      </m:r>
                      <m:r>
                        <a:rPr lang="pl-PL" b="0" i="0" smtClean="0">
                          <a:solidFill>
                            <a:schemeClr val="accent3">
                              <a:lumMod val="75000"/>
                            </a:schemeClr>
                          </a:solidFill>
                          <a:latin typeface="Cambria Math" panose="02040503050406030204" pitchFamily="18" charset="0"/>
                        </a:rPr>
                        <m:t>ść </m:t>
                      </m:r>
                      <m:r>
                        <m:rPr>
                          <m:sty m:val="p"/>
                        </m:rPr>
                        <a:rPr lang="pl-PL" b="0" i="0" smtClean="0">
                          <a:solidFill>
                            <a:schemeClr val="accent3">
                              <a:lumMod val="75000"/>
                            </a:schemeClr>
                          </a:solidFill>
                          <a:latin typeface="Cambria Math" panose="02040503050406030204" pitchFamily="18" charset="0"/>
                        </a:rPr>
                        <m:t>pasma</m:t>
                      </m:r>
                      <m:r>
                        <a:rPr lang="pl-PL" b="0" i="0" smtClean="0">
                          <a:solidFill>
                            <a:schemeClr val="accent3">
                              <a:lumMod val="75000"/>
                            </a:schemeClr>
                          </a:solidFill>
                          <a:latin typeface="Cambria Math" panose="02040503050406030204" pitchFamily="18" charset="0"/>
                        </a:rPr>
                        <m:t> </m:t>
                      </m:r>
                      <m:r>
                        <m:rPr>
                          <m:sty m:val="p"/>
                        </m:rPr>
                        <a:rPr lang="pl-PL" b="0" i="0" smtClean="0">
                          <a:solidFill>
                            <a:schemeClr val="accent3">
                              <a:lumMod val="75000"/>
                            </a:schemeClr>
                          </a:solidFill>
                          <a:latin typeface="Cambria Math" panose="02040503050406030204" pitchFamily="18" charset="0"/>
                        </a:rPr>
                        <m:t>sygne</m:t>
                      </m:r>
                      <m:r>
                        <a:rPr lang="pl-PL" b="0" i="0" smtClean="0">
                          <a:solidFill>
                            <a:schemeClr val="accent3">
                              <a:lumMod val="75000"/>
                            </a:schemeClr>
                          </a:solidFill>
                          <a:latin typeface="Cambria Math" panose="02040503050406030204" pitchFamily="18" charset="0"/>
                        </a:rPr>
                        <m:t>ł</m:t>
                      </m:r>
                      <m:r>
                        <m:rPr>
                          <m:sty m:val="p"/>
                        </m:rPr>
                        <a:rPr lang="pl-PL" b="0" i="0" smtClean="0">
                          <a:solidFill>
                            <a:schemeClr val="accent3">
                              <a:lumMod val="75000"/>
                            </a:schemeClr>
                          </a:solidFill>
                          <a:latin typeface="Cambria Math" panose="02040503050406030204" pitchFamily="18" charset="0"/>
                        </a:rPr>
                        <m:t>u</m:t>
                      </m:r>
                      <m:r>
                        <a:rPr lang="pl-PL" b="0" i="0" smtClean="0">
                          <a:solidFill>
                            <a:schemeClr val="accent3">
                              <a:lumMod val="75000"/>
                            </a:schemeClr>
                          </a:solidFill>
                          <a:latin typeface="Cambria Math" panose="02040503050406030204" pitchFamily="18" charset="0"/>
                        </a:rPr>
                        <m:t> </m:t>
                      </m:r>
                      <m:d>
                        <m:dPr>
                          <m:begChr m:val="["/>
                          <m:endChr m:val="]"/>
                          <m:ctrlPr>
                            <a:rPr lang="pl-PL" b="0" i="1" smtClean="0">
                              <a:solidFill>
                                <a:schemeClr val="accent3">
                                  <a:lumMod val="75000"/>
                                </a:schemeClr>
                              </a:solidFill>
                              <a:latin typeface="Cambria Math" panose="02040503050406030204" pitchFamily="18" charset="0"/>
                            </a:rPr>
                          </m:ctrlPr>
                        </m:dPr>
                        <m:e>
                          <m:r>
                            <m:rPr>
                              <m:sty m:val="p"/>
                            </m:rPr>
                            <a:rPr lang="pl-PL" b="0" i="0" smtClean="0">
                              <a:solidFill>
                                <a:schemeClr val="accent3">
                                  <a:lumMod val="75000"/>
                                </a:schemeClr>
                              </a:solidFill>
                              <a:latin typeface="Cambria Math" panose="02040503050406030204" pitchFamily="18" charset="0"/>
                            </a:rPr>
                            <m:t>hz</m:t>
                          </m:r>
                        </m:e>
                      </m:d>
                    </m:oMath>
                  </m:oMathPara>
                </a14:m>
                <a:endParaRPr lang="pl-PL" b="0" i="0" dirty="0">
                  <a:solidFill>
                    <a:schemeClr val="accent3">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pl-PL" b="0" i="0" smtClean="0">
                          <a:solidFill>
                            <a:schemeClr val="accent3">
                              <a:lumMod val="75000"/>
                            </a:schemeClr>
                          </a:solidFill>
                          <a:latin typeface="Cambria Math" panose="02040503050406030204" pitchFamily="18" charset="0"/>
                        </a:rPr>
                        <m:t>S</m:t>
                      </m:r>
                      <m:r>
                        <a:rPr lang="pl-PL" b="0" i="0" smtClean="0">
                          <a:solidFill>
                            <a:schemeClr val="accent3">
                              <a:lumMod val="75000"/>
                            </a:schemeClr>
                          </a:solidFill>
                          <a:latin typeface="Cambria Math" panose="02040503050406030204" pitchFamily="18" charset="0"/>
                        </a:rPr>
                        <m:t>−</m:t>
                      </m:r>
                      <m:r>
                        <m:rPr>
                          <m:sty m:val="p"/>
                        </m:rPr>
                        <a:rPr lang="pl-PL" b="0" i="0" smtClean="0">
                          <a:solidFill>
                            <a:schemeClr val="accent3">
                              <a:lumMod val="75000"/>
                            </a:schemeClr>
                          </a:solidFill>
                          <a:latin typeface="Cambria Math" panose="02040503050406030204" pitchFamily="18" charset="0"/>
                        </a:rPr>
                        <m:t>moc</m:t>
                      </m:r>
                      <m:r>
                        <a:rPr lang="pl-PL" b="0" i="0" smtClean="0">
                          <a:solidFill>
                            <a:schemeClr val="accent3">
                              <a:lumMod val="75000"/>
                            </a:schemeClr>
                          </a:solidFill>
                          <a:latin typeface="Cambria Math" panose="02040503050406030204" pitchFamily="18" charset="0"/>
                        </a:rPr>
                        <m:t> </m:t>
                      </m:r>
                      <m:r>
                        <m:rPr>
                          <m:sty m:val="p"/>
                        </m:rPr>
                        <a:rPr lang="pl-PL" b="0" i="0" smtClean="0">
                          <a:solidFill>
                            <a:schemeClr val="accent3">
                              <a:lumMod val="75000"/>
                            </a:schemeClr>
                          </a:solidFill>
                          <a:latin typeface="Cambria Math" panose="02040503050406030204" pitchFamily="18" charset="0"/>
                        </a:rPr>
                        <m:t>sygna</m:t>
                      </m:r>
                      <m:r>
                        <a:rPr lang="pl-PL" b="0" i="0" smtClean="0">
                          <a:solidFill>
                            <a:schemeClr val="accent3">
                              <a:lumMod val="75000"/>
                            </a:schemeClr>
                          </a:solidFill>
                          <a:latin typeface="Cambria Math" panose="02040503050406030204" pitchFamily="18" charset="0"/>
                        </a:rPr>
                        <m:t>ł</m:t>
                      </m:r>
                      <m:r>
                        <m:rPr>
                          <m:sty m:val="p"/>
                        </m:rPr>
                        <a:rPr lang="pl-PL" b="0" i="0" smtClean="0">
                          <a:solidFill>
                            <a:schemeClr val="accent3">
                              <a:lumMod val="75000"/>
                            </a:schemeClr>
                          </a:solidFill>
                          <a:latin typeface="Cambria Math" panose="02040503050406030204" pitchFamily="18" charset="0"/>
                        </a:rPr>
                        <m:t>u</m:t>
                      </m:r>
                      <m:d>
                        <m:dPr>
                          <m:begChr m:val="["/>
                          <m:endChr m:val="]"/>
                          <m:ctrlPr>
                            <a:rPr lang="pl-PL" b="0" i="1" smtClean="0">
                              <a:solidFill>
                                <a:schemeClr val="accent3">
                                  <a:lumMod val="75000"/>
                                </a:schemeClr>
                              </a:solidFill>
                              <a:latin typeface="Cambria Math" panose="02040503050406030204" pitchFamily="18" charset="0"/>
                            </a:rPr>
                          </m:ctrlPr>
                        </m:dPr>
                        <m:e>
                          <m:r>
                            <m:rPr>
                              <m:sty m:val="p"/>
                            </m:rPr>
                            <a:rPr lang="pl-PL" b="0" i="0" smtClean="0">
                              <a:solidFill>
                                <a:schemeClr val="accent3">
                                  <a:lumMod val="75000"/>
                                </a:schemeClr>
                              </a:solidFill>
                              <a:latin typeface="Cambria Math" panose="02040503050406030204" pitchFamily="18" charset="0"/>
                            </a:rPr>
                            <m:t>mW</m:t>
                          </m:r>
                        </m:e>
                      </m:d>
                    </m:oMath>
                  </m:oMathPara>
                </a14:m>
                <a:endParaRPr lang="pl-PL" b="0" i="0" dirty="0">
                  <a:solidFill>
                    <a:schemeClr val="accent3">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pl-PL" b="0" i="0" smtClean="0">
                          <a:solidFill>
                            <a:schemeClr val="accent3">
                              <a:lumMod val="75000"/>
                            </a:schemeClr>
                          </a:solidFill>
                          <a:latin typeface="Cambria Math" panose="02040503050406030204" pitchFamily="18" charset="0"/>
                        </a:rPr>
                        <m:t>N</m:t>
                      </m:r>
                      <m:r>
                        <a:rPr lang="pl-PL" b="0" i="0" smtClean="0">
                          <a:solidFill>
                            <a:schemeClr val="accent3">
                              <a:lumMod val="75000"/>
                            </a:schemeClr>
                          </a:solidFill>
                          <a:latin typeface="Cambria Math" panose="02040503050406030204" pitchFamily="18" charset="0"/>
                        </a:rPr>
                        <m:t>−</m:t>
                      </m:r>
                      <m:r>
                        <m:rPr>
                          <m:sty m:val="p"/>
                        </m:rPr>
                        <a:rPr lang="pl-PL" b="0" i="0" smtClean="0">
                          <a:solidFill>
                            <a:schemeClr val="accent3">
                              <a:lumMod val="75000"/>
                            </a:schemeClr>
                          </a:solidFill>
                          <a:latin typeface="Cambria Math" panose="02040503050406030204" pitchFamily="18" charset="0"/>
                        </a:rPr>
                        <m:t>moc</m:t>
                      </m:r>
                      <m:r>
                        <a:rPr lang="pl-PL" b="0" i="0" smtClean="0">
                          <a:solidFill>
                            <a:schemeClr val="accent3">
                              <a:lumMod val="75000"/>
                            </a:schemeClr>
                          </a:solidFill>
                          <a:latin typeface="Cambria Math" panose="02040503050406030204" pitchFamily="18" charset="0"/>
                        </a:rPr>
                        <m:t> </m:t>
                      </m:r>
                      <m:r>
                        <m:rPr>
                          <m:sty m:val="p"/>
                        </m:rPr>
                        <a:rPr lang="pl-PL" b="0" i="0" smtClean="0">
                          <a:solidFill>
                            <a:schemeClr val="accent3">
                              <a:lumMod val="75000"/>
                            </a:schemeClr>
                          </a:solidFill>
                          <a:latin typeface="Cambria Math" panose="02040503050406030204" pitchFamily="18" charset="0"/>
                        </a:rPr>
                        <m:t>zak</m:t>
                      </m:r>
                      <m:r>
                        <a:rPr lang="pl-PL" b="0" i="0" smtClean="0">
                          <a:solidFill>
                            <a:schemeClr val="accent3">
                              <a:lumMod val="75000"/>
                            </a:schemeClr>
                          </a:solidFill>
                          <a:latin typeface="Cambria Math" panose="02040503050406030204" pitchFamily="18" charset="0"/>
                        </a:rPr>
                        <m:t>ł</m:t>
                      </m:r>
                      <m:r>
                        <m:rPr>
                          <m:sty m:val="p"/>
                        </m:rPr>
                        <a:rPr lang="pl-PL" b="0" i="0" smtClean="0">
                          <a:solidFill>
                            <a:schemeClr val="accent3">
                              <a:lumMod val="75000"/>
                            </a:schemeClr>
                          </a:solidFill>
                          <a:latin typeface="Cambria Math" panose="02040503050406030204" pitchFamily="18" charset="0"/>
                        </a:rPr>
                        <m:t>uce</m:t>
                      </m:r>
                      <m:r>
                        <a:rPr lang="pl-PL" b="0" i="0" smtClean="0">
                          <a:solidFill>
                            <a:schemeClr val="accent3">
                              <a:lumMod val="75000"/>
                            </a:schemeClr>
                          </a:solidFill>
                          <a:latin typeface="Cambria Math" panose="02040503050406030204" pitchFamily="18" charset="0"/>
                        </a:rPr>
                        <m:t>ń [</m:t>
                      </m:r>
                      <m:r>
                        <m:rPr>
                          <m:sty m:val="p"/>
                        </m:rPr>
                        <a:rPr lang="pl-PL" b="0" i="0" smtClean="0">
                          <a:solidFill>
                            <a:schemeClr val="accent3">
                              <a:lumMod val="75000"/>
                            </a:schemeClr>
                          </a:solidFill>
                          <a:latin typeface="Cambria Math" panose="02040503050406030204" pitchFamily="18" charset="0"/>
                        </a:rPr>
                        <m:t>mW</m:t>
                      </m:r>
                      <m:r>
                        <a:rPr lang="pl-PL" b="0" i="0" smtClean="0">
                          <a:solidFill>
                            <a:schemeClr val="accent3">
                              <a:lumMod val="75000"/>
                            </a:schemeClr>
                          </a:solidFill>
                          <a:latin typeface="Cambria Math" panose="02040503050406030204" pitchFamily="18" charset="0"/>
                        </a:rPr>
                        <m:t>]</m:t>
                      </m:r>
                    </m:oMath>
                  </m:oMathPara>
                </a14:m>
                <a:endParaRPr lang="pl-PL" b="0" dirty="0">
                  <a:solidFill>
                    <a:schemeClr val="accent3">
                      <a:lumMod val="75000"/>
                    </a:schemeClr>
                  </a:solidFill>
                </a:endParaRPr>
              </a:p>
              <a:p>
                <a:endParaRPr lang="pl-PL" dirty="0"/>
              </a:p>
              <a:p>
                <a:endParaRPr lang="pl-PL" b="0" dirty="0"/>
              </a:p>
              <a:p>
                <a:endParaRPr lang="pl-PL" dirty="0"/>
              </a:p>
            </p:txBody>
          </p:sp>
        </mc:Choice>
        <mc:Fallback xmlns="">
          <p:sp>
            <p:nvSpPr>
              <p:cNvPr id="15" name="pole tekstowe 14">
                <a:extLst>
                  <a:ext uri="{FF2B5EF4-FFF2-40B4-BE49-F238E27FC236}">
                    <a16:creationId xmlns:a16="http://schemas.microsoft.com/office/drawing/2014/main" id="{710BD7C3-7991-0F3A-0EA3-5E1E80A6A71F}"/>
                  </a:ext>
                </a:extLst>
              </p:cNvPr>
              <p:cNvSpPr txBox="1">
                <a:spLocks noRot="1" noChangeAspect="1" noMove="1" noResize="1" noEditPoints="1" noAdjustHandles="1" noChangeArrowheads="1" noChangeShapeType="1" noTextEdit="1"/>
              </p:cNvSpPr>
              <p:nvPr/>
            </p:nvSpPr>
            <p:spPr>
              <a:xfrm>
                <a:off x="1365267" y="4272863"/>
                <a:ext cx="3834832" cy="1938992"/>
              </a:xfrm>
              <a:prstGeom prst="rect">
                <a:avLst/>
              </a:prstGeom>
              <a:blipFill>
                <a:blip r:embed="rId5"/>
                <a:stretch>
                  <a:fillRect l="-2226"/>
                </a:stretch>
              </a:blipFill>
            </p:spPr>
            <p:txBody>
              <a:bodyPr/>
              <a:lstStyle/>
              <a:p>
                <a:r>
                  <a:rPr lang="pl-PL">
                    <a:noFill/>
                  </a:rPr>
                  <a:t> </a:t>
                </a:r>
              </a:p>
            </p:txBody>
          </p:sp>
        </mc:Fallback>
      </mc:AlternateContent>
      <p:sp>
        <p:nvSpPr>
          <p:cNvPr id="4" name="Marcador de texto 3">
            <a:extLst>
              <a:ext uri="{FF2B5EF4-FFF2-40B4-BE49-F238E27FC236}">
                <a16:creationId xmlns:a16="http://schemas.microsoft.com/office/drawing/2014/main" id="{C442BED8-1028-5941-ACED-08C4E5286BB8}"/>
              </a:ext>
            </a:extLst>
          </p:cNvPr>
          <p:cNvSpPr>
            <a:spLocks noGrp="1"/>
          </p:cNvSpPr>
          <p:nvPr>
            <p:ph type="body" sz="quarter" idx="17"/>
          </p:nvPr>
        </p:nvSpPr>
        <p:spPr>
          <a:xfrm>
            <a:off x="728905" y="848454"/>
            <a:ext cx="10548937" cy="992238"/>
          </a:xfrm>
        </p:spPr>
        <p:txBody>
          <a:bodyPr>
            <a:noAutofit/>
          </a:bodyPr>
          <a:lstStyle/>
          <a:p>
            <a:r>
              <a:rPr lang="pl-PL" dirty="0"/>
              <a:t>To ile jestem w stanie </a:t>
            </a:r>
            <a:r>
              <a:rPr lang="pl-PL" dirty="0">
                <a:solidFill>
                  <a:srgbClr val="2667FF"/>
                </a:solidFill>
              </a:rPr>
              <a:t>przesyłać</a:t>
            </a:r>
            <a:r>
              <a:rPr lang="es-ES" dirty="0"/>
              <a:t>?</a:t>
            </a:r>
          </a:p>
        </p:txBody>
      </p:sp>
      <p:sp>
        <p:nvSpPr>
          <p:cNvPr id="11" name="Rectángulo 18">
            <a:extLst>
              <a:ext uri="{FF2B5EF4-FFF2-40B4-BE49-F238E27FC236}">
                <a16:creationId xmlns:a16="http://schemas.microsoft.com/office/drawing/2014/main" id="{574443C5-F218-09EC-3524-B9578B7C95A6}"/>
              </a:ext>
            </a:extLst>
          </p:cNvPr>
          <p:cNvSpPr/>
          <p:nvPr/>
        </p:nvSpPr>
        <p:spPr>
          <a:xfrm>
            <a:off x="10897737" y="2499546"/>
            <a:ext cx="1294263" cy="3826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7448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1</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dirty="0"/>
              <a:t>Zakłócenia a jakość transmisji </a:t>
            </a:r>
            <a:r>
              <a:rPr lang="es-ES" dirty="0"/>
              <a:t>   •</a:t>
            </a:r>
            <a:r>
              <a:rPr lang="pl-PL" dirty="0"/>
              <a:t>  Zadanie 1. </a:t>
            </a:r>
            <a:endParaRPr lang="es-ES" dirty="0"/>
          </a:p>
          <a:p>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t>Zadanie 1. </a:t>
            </a:r>
            <a:endParaRPr lang="es-ES" dirty="0"/>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151323C-314C-AB41-91AA-718CEBC69F7C}"/>
                  </a:ext>
                </a:extLst>
              </p:cNvPr>
              <p:cNvSpPr txBox="1"/>
              <p:nvPr/>
            </p:nvSpPr>
            <p:spPr>
              <a:xfrm>
                <a:off x="6601539" y="1070225"/>
                <a:ext cx="4816839" cy="3957430"/>
              </a:xfrm>
              <a:prstGeom prst="rect">
                <a:avLst/>
              </a:prstGeom>
              <a:noFill/>
            </p:spPr>
            <p:txBody>
              <a:bodyPr wrap="square" rtlCol="0">
                <a:spAutoFit/>
              </a:bodyPr>
              <a:lstStyle/>
              <a:p>
                <a:pPr>
                  <a:lnSpc>
                    <a:spcPct val="150000"/>
                  </a:lnSpc>
                </a:pPr>
                <a:r>
                  <a:rPr lang="pl-PL" sz="1800" dirty="0">
                    <a:effectLst/>
                    <a:latin typeface="Calibri" panose="020F0502020204030204" pitchFamily="34" charset="0"/>
                    <a:ea typeface="Calibri" panose="020F0502020204030204" pitchFamily="34" charset="0"/>
                    <a:cs typeface="Times New Roman" panose="02020603050405020304" pitchFamily="18" charset="0"/>
                  </a:rPr>
                  <a:t>Jaka musi być wartość mocy sygnału, aby - przy mocy szumów równej 1 </a:t>
                </a:r>
                <a:r>
                  <a:rPr lang="pl-PL" sz="1800" dirty="0" err="1">
                    <a:effectLst/>
                    <a:latin typeface="Calibri" panose="020F0502020204030204" pitchFamily="34" charset="0"/>
                    <a:ea typeface="Calibri" panose="020F0502020204030204" pitchFamily="34" charset="0"/>
                    <a:cs typeface="Times New Roman" panose="02020603050405020304" pitchFamily="18" charset="0"/>
                  </a:rPr>
                  <a:t>mW</a:t>
                </a:r>
                <a:r>
                  <a:rPr lang="pl-PL" sz="1800" dirty="0">
                    <a:effectLst/>
                    <a:latin typeface="Calibri" panose="020F0502020204030204" pitchFamily="34" charset="0"/>
                    <a:ea typeface="Calibri" panose="020F0502020204030204" pitchFamily="34" charset="0"/>
                    <a:cs typeface="Times New Roman" panose="02020603050405020304" pitchFamily="18" charset="0"/>
                  </a:rPr>
                  <a:t> - przepustowość kanału telefonicznego była równa 1000 bitów/s?</a:t>
                </a:r>
                <a:endParaRPr lang="pl-PL" sz="1400" dirty="0">
                  <a:solidFill>
                    <a:schemeClr val="accent5"/>
                  </a:solidFill>
                </a:endParaRPr>
              </a:p>
              <a:p>
                <a:pPr>
                  <a:lnSpc>
                    <a:spcPct val="150000"/>
                  </a:lnSpc>
                </a:pPr>
                <a:endParaRPr lang="pl-PL" sz="1400" dirty="0">
                  <a:solidFill>
                    <a:schemeClr val="accent5"/>
                  </a:solidFill>
                </a:endParaRPr>
              </a:p>
              <a:p>
                <a:pPr>
                  <a:lnSpc>
                    <a:spcPct val="150000"/>
                  </a:lnSpc>
                </a:pPr>
                <a:endParaRPr lang="pl-PL" sz="1400" dirty="0">
                  <a:solidFill>
                    <a:schemeClr val="accent5"/>
                  </a:solidFill>
                </a:endParaRPr>
              </a:p>
              <a:p>
                <a:pPr>
                  <a:lnSpc>
                    <a:spcPct val="150000"/>
                  </a:lnSpc>
                </a:pPr>
                <a:r>
                  <a:rPr lang="pl-PL" sz="1400" dirty="0">
                    <a:solidFill>
                      <a:schemeClr val="accent5"/>
                    </a:solidFill>
                  </a:rPr>
                  <a:t>Dane: </a:t>
                </a:r>
              </a:p>
              <a:p>
                <a:pPr>
                  <a:lnSpc>
                    <a:spcPct val="150000"/>
                  </a:lnSpc>
                </a:pPr>
                <a14:m>
                  <m:oMath xmlns:m="http://schemas.openxmlformats.org/officeDocument/2006/math">
                    <m:r>
                      <a:rPr lang="pl-PL" sz="1400" b="0" i="1" smtClean="0">
                        <a:solidFill>
                          <a:schemeClr val="accent5"/>
                        </a:solidFill>
                        <a:latin typeface="Cambria Math" panose="02040503050406030204" pitchFamily="18" charset="0"/>
                      </a:rPr>
                      <m:t>𝑀𝑜𝑐</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𝑧𝑎𝑘</m:t>
                    </m:r>
                    <m:r>
                      <a:rPr lang="pl-PL" sz="1400" b="0" i="1" smtClean="0">
                        <a:solidFill>
                          <a:schemeClr val="accent5"/>
                        </a:solidFill>
                        <a:latin typeface="Cambria Math" panose="02040503050406030204" pitchFamily="18" charset="0"/>
                      </a:rPr>
                      <m:t>ł</m:t>
                    </m:r>
                    <m:r>
                      <a:rPr lang="pl-PL" sz="1400" b="0" i="1" smtClean="0">
                        <a:solidFill>
                          <a:schemeClr val="accent5"/>
                        </a:solidFill>
                        <a:latin typeface="Cambria Math" panose="02040503050406030204" pitchFamily="18" charset="0"/>
                      </a:rPr>
                      <m:t>𝑢𝑐𝑒</m:t>
                    </m:r>
                    <m:r>
                      <a:rPr lang="pl-PL" sz="1400" b="0" i="1" smtClean="0">
                        <a:solidFill>
                          <a:schemeClr val="accent5"/>
                        </a:solidFill>
                        <a:latin typeface="Cambria Math" panose="02040503050406030204" pitchFamily="18" charset="0"/>
                      </a:rPr>
                      <m:t>ń −1 [</m:t>
                    </m:r>
                    <m:r>
                      <a:rPr lang="pl-PL" sz="1400" b="0" i="1" smtClean="0">
                        <a:solidFill>
                          <a:schemeClr val="accent5"/>
                        </a:solidFill>
                        <a:latin typeface="Cambria Math" panose="02040503050406030204" pitchFamily="18" charset="0"/>
                      </a:rPr>
                      <m:t>𝑚𝑊</m:t>
                    </m:r>
                  </m:oMath>
                </a14:m>
                <a:r>
                  <a:rPr lang="pl-PL" sz="1400" b="0" i="0" dirty="0">
                    <a:solidFill>
                      <a:schemeClr val="accent5"/>
                    </a:solidFill>
                    <a:latin typeface="Cambria Math" panose="02040503050406030204" pitchFamily="18" charset="0"/>
                  </a:rPr>
                  <a:t>]</a:t>
                </a:r>
              </a:p>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𝑃𝑜</m:t>
                      </m:r>
                      <m:r>
                        <a:rPr lang="pl-PL" sz="1400" b="0" i="1" smtClean="0">
                          <a:solidFill>
                            <a:schemeClr val="accent5"/>
                          </a:solidFill>
                          <a:latin typeface="Cambria Math" panose="02040503050406030204" pitchFamily="18" charset="0"/>
                        </a:rPr>
                        <m:t>żą</m:t>
                      </m:r>
                      <m:r>
                        <a:rPr lang="pl-PL" sz="1400" b="0" i="1" smtClean="0">
                          <a:solidFill>
                            <a:schemeClr val="accent5"/>
                          </a:solidFill>
                          <a:latin typeface="Cambria Math" panose="02040503050406030204" pitchFamily="18" charset="0"/>
                        </a:rPr>
                        <m:t>𝑑𝑎𝑛𝑎</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𝑝𝑟𝑧𝑒𝑝𝑢𝑠𝑡𝑜𝑤𝑜</m:t>
                      </m:r>
                      <m:r>
                        <a:rPr lang="pl-PL" sz="1400" b="0" i="1" smtClean="0">
                          <a:solidFill>
                            <a:schemeClr val="accent5"/>
                          </a:solidFill>
                          <a:latin typeface="Cambria Math" panose="02040503050406030204" pitchFamily="18" charset="0"/>
                        </a:rPr>
                        <m:t>ść −1000 </m:t>
                      </m:r>
                      <m:d>
                        <m:dPr>
                          <m:begChr m:val="["/>
                          <m:endChr m:val="]"/>
                          <m:ctrlPr>
                            <a:rPr lang="pl-PL" sz="1400" b="0" i="1" smtClean="0">
                              <a:solidFill>
                                <a:schemeClr val="accent5"/>
                              </a:solidFill>
                              <a:latin typeface="Cambria Math" panose="02040503050406030204" pitchFamily="18" charset="0"/>
                            </a:rPr>
                          </m:ctrlPr>
                        </m:dPr>
                        <m:e>
                          <m:f>
                            <m:fPr>
                              <m:ctrlPr>
                                <a:rPr lang="pl-PL" sz="1400" b="0" i="1" smtClean="0">
                                  <a:solidFill>
                                    <a:schemeClr val="accent5"/>
                                  </a:solidFill>
                                  <a:latin typeface="Cambria Math" panose="02040503050406030204" pitchFamily="18" charset="0"/>
                                </a:rPr>
                              </m:ctrlPr>
                            </m:fPr>
                            <m:num>
                              <m:r>
                                <a:rPr lang="pl-PL" sz="1400" b="0" i="1" smtClean="0">
                                  <a:solidFill>
                                    <a:schemeClr val="accent5"/>
                                  </a:solidFill>
                                  <a:latin typeface="Cambria Math" panose="02040503050406030204" pitchFamily="18" charset="0"/>
                                </a:rPr>
                                <m:t>𝑏𝑖𝑡</m:t>
                              </m:r>
                              <m:r>
                                <a:rPr lang="pl-PL" sz="1400" b="0" i="1" smtClean="0">
                                  <a:solidFill>
                                    <a:schemeClr val="accent5"/>
                                  </a:solidFill>
                                  <a:latin typeface="Cambria Math" panose="02040503050406030204" pitchFamily="18" charset="0"/>
                                </a:rPr>
                                <m:t>ó</m:t>
                              </m:r>
                              <m:r>
                                <a:rPr lang="pl-PL" sz="1400" b="0" i="1" smtClean="0">
                                  <a:solidFill>
                                    <a:schemeClr val="accent5"/>
                                  </a:solidFill>
                                  <a:latin typeface="Cambria Math" panose="02040503050406030204" pitchFamily="18" charset="0"/>
                                </a:rPr>
                                <m:t>𝑤</m:t>
                              </m:r>
                            </m:num>
                            <m:den>
                              <m:r>
                                <a:rPr lang="pl-PL" sz="1400" b="0" i="1" smtClean="0">
                                  <a:solidFill>
                                    <a:schemeClr val="accent5"/>
                                  </a:solidFill>
                                  <a:latin typeface="Cambria Math" panose="02040503050406030204" pitchFamily="18" charset="0"/>
                                </a:rPr>
                                <m:t>𝑠</m:t>
                              </m:r>
                            </m:den>
                          </m:f>
                        </m:e>
                      </m:d>
                      <m:r>
                        <m:rPr>
                          <m:sty m:val="p"/>
                        </m:rPr>
                        <a:rPr lang="pl-PL" sz="1400" b="0" i="0" smtClean="0">
                          <a:solidFill>
                            <a:schemeClr val="accent5"/>
                          </a:solidFill>
                          <a:latin typeface="Cambria Math" panose="02040503050406030204" pitchFamily="18" charset="0"/>
                        </a:rPr>
                        <m:t>sa</m:t>
                      </m:r>
                    </m:oMath>
                  </m:oMathPara>
                </a14:m>
                <a:endParaRPr lang="pl-PL" sz="1400" b="0" i="0" dirty="0">
                  <a:solidFill>
                    <a:schemeClr val="accent5"/>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m:rPr>
                          <m:sty m:val="p"/>
                        </m:rPr>
                        <a:rPr lang="pl-PL" sz="1400" dirty="0">
                          <a:solidFill>
                            <a:schemeClr val="accent5"/>
                          </a:solidFill>
                          <a:latin typeface="Cambria Math" panose="02040503050406030204" pitchFamily="18" charset="0"/>
                        </a:rPr>
                        <m:t>S</m:t>
                      </m:r>
                      <m:r>
                        <m:rPr>
                          <m:sty m:val="p"/>
                        </m:rPr>
                        <a:rPr lang="pl-PL" sz="1400" b="0" i="0" dirty="0" smtClean="0">
                          <a:solidFill>
                            <a:schemeClr val="accent5"/>
                          </a:solidFill>
                          <a:latin typeface="Cambria Math" panose="02040503050406030204" pitchFamily="18" charset="0"/>
                        </a:rPr>
                        <m:t>zeroko</m:t>
                      </m:r>
                      <m:r>
                        <a:rPr lang="pl-PL" sz="1400" b="0" i="0" dirty="0" smtClean="0">
                          <a:solidFill>
                            <a:schemeClr val="accent5"/>
                          </a:solidFill>
                          <a:latin typeface="Cambria Math" panose="02040503050406030204" pitchFamily="18" charset="0"/>
                        </a:rPr>
                        <m:t>ść </m:t>
                      </m:r>
                      <m:r>
                        <m:rPr>
                          <m:sty m:val="p"/>
                        </m:rPr>
                        <a:rPr lang="pl-PL" sz="1400" b="0" i="0" dirty="0" smtClean="0">
                          <a:solidFill>
                            <a:schemeClr val="accent5"/>
                          </a:solidFill>
                          <a:latin typeface="Cambria Math" panose="02040503050406030204" pitchFamily="18" charset="0"/>
                        </a:rPr>
                        <m:t>pasma</m:t>
                      </m:r>
                      <m:r>
                        <a:rPr lang="pl-PL" sz="1400" b="0" i="0" dirty="0" smtClean="0">
                          <a:solidFill>
                            <a:schemeClr val="accent5"/>
                          </a:solidFill>
                          <a:latin typeface="Cambria Math" panose="02040503050406030204" pitchFamily="18" charset="0"/>
                        </a:rPr>
                        <m:t> </m:t>
                      </m:r>
                      <m:r>
                        <m:rPr>
                          <m:sty m:val="p"/>
                        </m:rPr>
                        <a:rPr lang="pl-PL" sz="1400" b="0" i="0" dirty="0" smtClean="0">
                          <a:solidFill>
                            <a:schemeClr val="accent5"/>
                          </a:solidFill>
                          <a:latin typeface="Cambria Math" panose="02040503050406030204" pitchFamily="18" charset="0"/>
                        </a:rPr>
                        <m:t>telfonicznego</m:t>
                      </m:r>
                      <m:r>
                        <a:rPr lang="pl-PL" sz="1400" b="0" i="0" dirty="0" smtClean="0">
                          <a:solidFill>
                            <a:schemeClr val="accent5"/>
                          </a:solidFill>
                          <a:latin typeface="Cambria Math" panose="02040503050406030204" pitchFamily="18" charset="0"/>
                        </a:rPr>
                        <m:t> </m:t>
                      </m:r>
                      <m:r>
                        <m:rPr>
                          <m:sty m:val="p"/>
                        </m:rPr>
                        <a:rPr lang="pl-PL" sz="1400" b="0" i="0" dirty="0" smtClean="0">
                          <a:solidFill>
                            <a:schemeClr val="accent5"/>
                          </a:solidFill>
                          <a:latin typeface="Cambria Math" panose="02040503050406030204" pitchFamily="18" charset="0"/>
                        </a:rPr>
                        <m:t>w</m:t>
                      </m:r>
                      <m:r>
                        <a:rPr lang="pl-PL" sz="1400" b="0" i="0" dirty="0" smtClean="0">
                          <a:solidFill>
                            <a:schemeClr val="accent5"/>
                          </a:solidFill>
                          <a:latin typeface="Cambria Math" panose="02040503050406030204" pitchFamily="18" charset="0"/>
                        </a:rPr>
                        <m:t> </m:t>
                      </m:r>
                      <m:r>
                        <m:rPr>
                          <m:sty m:val="p"/>
                        </m:rPr>
                        <a:rPr lang="pl-PL" sz="1400" b="0" i="0" dirty="0" smtClean="0">
                          <a:solidFill>
                            <a:schemeClr val="accent5"/>
                          </a:solidFill>
                          <a:latin typeface="Cambria Math" panose="02040503050406030204" pitchFamily="18" charset="0"/>
                        </a:rPr>
                        <m:t>polsce</m:t>
                      </m:r>
                      <m:r>
                        <a:rPr lang="pl-PL" sz="1400" b="0" i="0" dirty="0" smtClean="0">
                          <a:solidFill>
                            <a:schemeClr val="accent5"/>
                          </a:solidFill>
                          <a:latin typeface="Cambria Math" panose="02040503050406030204" pitchFamily="18" charset="0"/>
                        </a:rPr>
                        <m:t> −</m:t>
                      </m:r>
                      <m:r>
                        <m:rPr>
                          <m:sty m:val="p"/>
                        </m:rPr>
                        <a:rPr lang="pl-PL" sz="1400" b="0" i="0" dirty="0" smtClean="0">
                          <a:solidFill>
                            <a:schemeClr val="accent5"/>
                          </a:solidFill>
                          <a:latin typeface="Cambria Math" panose="02040503050406030204" pitchFamily="18" charset="0"/>
                        </a:rPr>
                        <m:t>ok</m:t>
                      </m:r>
                      <m:r>
                        <a:rPr lang="pl-PL" sz="1400" b="0" i="0" dirty="0" smtClean="0">
                          <a:solidFill>
                            <a:schemeClr val="accent5"/>
                          </a:solidFill>
                          <a:latin typeface="Cambria Math" panose="02040503050406030204" pitchFamily="18" charset="0"/>
                        </a:rPr>
                        <m:t>. 3 [</m:t>
                      </m:r>
                      <m:r>
                        <m:rPr>
                          <m:sty m:val="p"/>
                        </m:rPr>
                        <a:rPr lang="pl-PL" sz="1400" b="0" i="0" dirty="0" smtClean="0">
                          <a:solidFill>
                            <a:schemeClr val="accent5"/>
                          </a:solidFill>
                          <a:latin typeface="Cambria Math" panose="02040503050406030204" pitchFamily="18" charset="0"/>
                        </a:rPr>
                        <m:t>khz</m:t>
                      </m:r>
                      <m:r>
                        <a:rPr lang="pl-PL" sz="1400" b="0" i="0" dirty="0" smtClean="0">
                          <a:solidFill>
                            <a:schemeClr val="accent5"/>
                          </a:solidFill>
                          <a:latin typeface="Cambria Math" panose="02040503050406030204" pitchFamily="18" charset="0"/>
                        </a:rPr>
                        <m:t>]</m:t>
                      </m:r>
                    </m:oMath>
                  </m:oMathPara>
                </a14:m>
                <a:endParaRPr lang="pl-PL" sz="1400" b="0" dirty="0">
                  <a:solidFill>
                    <a:schemeClr val="accent5"/>
                  </a:solidFill>
                </a:endParaRPr>
              </a:p>
              <a:p>
                <a:pPr>
                  <a:lnSpc>
                    <a:spcPct val="150000"/>
                  </a:lnSpc>
                </a:pPr>
                <a:endParaRPr lang="es-ES" sz="1400" dirty="0">
                  <a:solidFill>
                    <a:schemeClr val="accent5"/>
                  </a:solidFill>
                </a:endParaRPr>
              </a:p>
            </p:txBody>
          </p:sp>
        </mc:Choice>
        <mc:Fallback xmlns="">
          <p:sp>
            <p:nvSpPr>
              <p:cNvPr id="6" name="CuadroTexto 5">
                <a:extLst>
                  <a:ext uri="{FF2B5EF4-FFF2-40B4-BE49-F238E27FC236}">
                    <a16:creationId xmlns:a16="http://schemas.microsoft.com/office/drawing/2014/main" id="{6151323C-314C-AB41-91AA-718CEBC69F7C}"/>
                  </a:ext>
                </a:extLst>
              </p:cNvPr>
              <p:cNvSpPr txBox="1">
                <a:spLocks noRot="1" noChangeAspect="1" noMove="1" noResize="1" noEditPoints="1" noAdjustHandles="1" noChangeArrowheads="1" noChangeShapeType="1" noTextEdit="1"/>
              </p:cNvSpPr>
              <p:nvPr/>
            </p:nvSpPr>
            <p:spPr>
              <a:xfrm>
                <a:off x="6601539" y="1070225"/>
                <a:ext cx="4816839" cy="3957430"/>
              </a:xfrm>
              <a:prstGeom prst="rect">
                <a:avLst/>
              </a:prstGeom>
              <a:blipFill>
                <a:blip r:embed="rId3"/>
                <a:stretch>
                  <a:fillRect l="-1139"/>
                </a:stretch>
              </a:blipFill>
            </p:spPr>
            <p:txBody>
              <a:bodyPr/>
              <a:lstStyle/>
              <a:p>
                <a:r>
                  <a:rPr lang="pl-PL">
                    <a:noFill/>
                  </a:rPr>
                  <a:t> </a:t>
                </a:r>
              </a:p>
            </p:txBody>
          </p:sp>
        </mc:Fallback>
      </mc:AlternateContent>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0" y="3777524"/>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11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CCEDE02-7665-A140-BF51-2E012886152A}"/>
              </a:ext>
            </a:extLst>
          </p:cNvPr>
          <p:cNvSpPr>
            <a:spLocks noGrp="1"/>
          </p:cNvSpPr>
          <p:nvPr>
            <p:ph type="body" sz="quarter" idx="13"/>
          </p:nvPr>
        </p:nvSpPr>
        <p:spPr/>
        <p:txBody>
          <a:bodyPr/>
          <a:lstStyle/>
          <a:p>
            <a:r>
              <a:rPr lang="pl-PL" dirty="0"/>
              <a:t>1</a:t>
            </a:r>
            <a:endParaRPr lang="es-ES" dirty="0"/>
          </a:p>
        </p:txBody>
      </p:sp>
      <p:sp>
        <p:nvSpPr>
          <p:cNvPr id="3" name="Marcador de texto 2">
            <a:extLst>
              <a:ext uri="{FF2B5EF4-FFF2-40B4-BE49-F238E27FC236}">
                <a16:creationId xmlns:a16="http://schemas.microsoft.com/office/drawing/2014/main" id="{51F9B11D-4D15-E948-9A30-FBFDEE683CB1}"/>
              </a:ext>
            </a:extLst>
          </p:cNvPr>
          <p:cNvSpPr>
            <a:spLocks noGrp="1"/>
          </p:cNvSpPr>
          <p:nvPr>
            <p:ph type="body" sz="quarter" idx="15"/>
          </p:nvPr>
        </p:nvSpPr>
        <p:spPr/>
        <p:txBody>
          <a:bodyPr/>
          <a:lstStyle/>
          <a:p>
            <a:r>
              <a:rPr lang="pl-PL" dirty="0"/>
              <a:t>Zakłócenia a jakość transmisji </a:t>
            </a:r>
            <a:r>
              <a:rPr lang="es-ES" dirty="0"/>
              <a:t>   •</a:t>
            </a:r>
            <a:r>
              <a:rPr lang="pl-PL" dirty="0"/>
              <a:t> 	Obliczenia</a:t>
            </a:r>
            <a:endParaRPr lang="es-ES" dirty="0"/>
          </a:p>
        </p:txBody>
      </p:sp>
      <p:sp>
        <p:nvSpPr>
          <p:cNvPr id="4" name="Marcador de texto 3">
            <a:extLst>
              <a:ext uri="{FF2B5EF4-FFF2-40B4-BE49-F238E27FC236}">
                <a16:creationId xmlns:a16="http://schemas.microsoft.com/office/drawing/2014/main" id="{F02C9A9F-1078-8A4E-94E8-694874AC771F}"/>
              </a:ext>
            </a:extLst>
          </p:cNvPr>
          <p:cNvSpPr>
            <a:spLocks noGrp="1"/>
          </p:cNvSpPr>
          <p:nvPr>
            <p:ph type="body" sz="quarter" idx="17"/>
          </p:nvPr>
        </p:nvSpPr>
        <p:spPr>
          <a:xfrm>
            <a:off x="839788" y="866542"/>
            <a:ext cx="5218112" cy="2213893"/>
          </a:xfrm>
        </p:spPr>
        <p:txBody>
          <a:bodyPr>
            <a:noAutofit/>
          </a:bodyPr>
          <a:lstStyle/>
          <a:p>
            <a:pPr>
              <a:lnSpc>
                <a:spcPct val="100000"/>
              </a:lnSpc>
            </a:pPr>
            <a:r>
              <a:rPr lang="pl-PL" dirty="0"/>
              <a:t>Obliczania  </a:t>
            </a:r>
            <a:endParaRPr lang="es-ES" dirty="0"/>
          </a:p>
        </p:txBody>
      </p:sp>
      <p:cxnSp>
        <p:nvCxnSpPr>
          <p:cNvPr id="9" name="Conector recto 8">
            <a:extLst>
              <a:ext uri="{FF2B5EF4-FFF2-40B4-BE49-F238E27FC236}">
                <a16:creationId xmlns:a16="http://schemas.microsoft.com/office/drawing/2014/main" id="{24936192-65AF-4943-95C1-2E23FCB599C3}"/>
              </a:ext>
            </a:extLst>
          </p:cNvPr>
          <p:cNvCxnSpPr/>
          <p:nvPr/>
        </p:nvCxnSpPr>
        <p:spPr>
          <a:xfrm>
            <a:off x="6057900" y="546100"/>
            <a:ext cx="0" cy="576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83C2EC9-23EB-9348-A70D-5D84FC80E410}"/>
              </a:ext>
            </a:extLst>
          </p:cNvPr>
          <p:cNvCxnSpPr>
            <a:cxnSpLocks/>
          </p:cNvCxnSpPr>
          <p:nvPr/>
        </p:nvCxnSpPr>
        <p:spPr>
          <a:xfrm flipH="1">
            <a:off x="0" y="3777524"/>
            <a:ext cx="2599416" cy="0"/>
          </a:xfrm>
          <a:prstGeom prst="line">
            <a:avLst/>
          </a:prstGeom>
          <a:ln w="412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pole tekstowe 7">
                <a:extLst>
                  <a:ext uri="{FF2B5EF4-FFF2-40B4-BE49-F238E27FC236}">
                    <a16:creationId xmlns:a16="http://schemas.microsoft.com/office/drawing/2014/main" id="{EA2B2BCF-F140-90C8-75A5-429CD252E69A}"/>
                  </a:ext>
                </a:extLst>
              </p:cNvPr>
              <p:cNvSpPr txBox="1"/>
              <p:nvPr/>
            </p:nvSpPr>
            <p:spPr>
              <a:xfrm>
                <a:off x="286618" y="4005691"/>
                <a:ext cx="5847483" cy="1781000"/>
              </a:xfrm>
              <a:prstGeom prst="rect">
                <a:avLst/>
              </a:prstGeom>
              <a:noFill/>
            </p:spPr>
            <p:txBody>
              <a:bodyPr wrap="square">
                <a:spAutoFit/>
              </a:bodyPr>
              <a:lstStyle/>
              <a:p>
                <a:pPr>
                  <a:lnSpc>
                    <a:spcPct val="150000"/>
                  </a:lnSpc>
                </a:pPr>
                <a:r>
                  <a:rPr lang="pl-PL" sz="1400" dirty="0">
                    <a:solidFill>
                      <a:schemeClr val="accent5"/>
                    </a:solidFill>
                  </a:rPr>
                  <a:t>Dane: </a:t>
                </a:r>
              </a:p>
              <a:p>
                <a:pPr>
                  <a:lnSpc>
                    <a:spcPct val="150000"/>
                  </a:lnSpc>
                </a:pPr>
                <a14:m>
                  <m:oMath xmlns:m="http://schemas.openxmlformats.org/officeDocument/2006/math">
                    <m:r>
                      <a:rPr lang="pl-PL" sz="1400" b="0" i="1" smtClean="0">
                        <a:solidFill>
                          <a:schemeClr val="accent5"/>
                        </a:solidFill>
                        <a:latin typeface="Cambria Math" panose="02040503050406030204" pitchFamily="18" charset="0"/>
                      </a:rPr>
                      <m:t>𝑀𝑜𝑐</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𝑧𝑎𝑘</m:t>
                    </m:r>
                    <m:r>
                      <a:rPr lang="pl-PL" sz="1400" b="0" i="1" smtClean="0">
                        <a:solidFill>
                          <a:schemeClr val="accent5"/>
                        </a:solidFill>
                        <a:latin typeface="Cambria Math" panose="02040503050406030204" pitchFamily="18" charset="0"/>
                      </a:rPr>
                      <m:t>ł</m:t>
                    </m:r>
                    <m:r>
                      <a:rPr lang="pl-PL" sz="1400" b="0" i="1" smtClean="0">
                        <a:solidFill>
                          <a:schemeClr val="accent5"/>
                        </a:solidFill>
                        <a:latin typeface="Cambria Math" panose="02040503050406030204" pitchFamily="18" charset="0"/>
                      </a:rPr>
                      <m:t>𝑢𝑐𝑒</m:t>
                    </m:r>
                    <m:r>
                      <a:rPr lang="pl-PL" sz="1400" b="0" i="1" smtClean="0">
                        <a:solidFill>
                          <a:schemeClr val="accent5"/>
                        </a:solidFill>
                        <a:latin typeface="Cambria Math" panose="02040503050406030204" pitchFamily="18" charset="0"/>
                      </a:rPr>
                      <m:t>ń −1 [</m:t>
                    </m:r>
                    <m:r>
                      <a:rPr lang="pl-PL" sz="1400" b="0" i="1" smtClean="0">
                        <a:solidFill>
                          <a:schemeClr val="accent5"/>
                        </a:solidFill>
                        <a:latin typeface="Cambria Math" panose="02040503050406030204" pitchFamily="18" charset="0"/>
                      </a:rPr>
                      <m:t>𝑚𝑊</m:t>
                    </m:r>
                  </m:oMath>
                </a14:m>
                <a:r>
                  <a:rPr lang="pl-PL" sz="1400" b="0" i="0" dirty="0">
                    <a:solidFill>
                      <a:schemeClr val="accent5"/>
                    </a:solidFill>
                    <a:latin typeface="Cambria Math" panose="02040503050406030204" pitchFamily="18" charset="0"/>
                  </a:rPr>
                  <a:t>]</a:t>
                </a:r>
              </a:p>
              <a:p>
                <a:pPr>
                  <a:lnSpc>
                    <a:spcPct val="150000"/>
                  </a:lnSpc>
                </a:pPr>
                <a14:m>
                  <m:oMathPara xmlns:m="http://schemas.openxmlformats.org/officeDocument/2006/math">
                    <m:oMathParaPr>
                      <m:jc m:val="left"/>
                    </m:oMathParaPr>
                    <m:oMath xmlns:m="http://schemas.openxmlformats.org/officeDocument/2006/math">
                      <m:r>
                        <a:rPr lang="pl-PL" sz="1400" b="0" i="1" smtClean="0">
                          <a:solidFill>
                            <a:schemeClr val="accent5"/>
                          </a:solidFill>
                          <a:latin typeface="Cambria Math" panose="02040503050406030204" pitchFamily="18" charset="0"/>
                        </a:rPr>
                        <m:t>𝑃𝑜</m:t>
                      </m:r>
                      <m:r>
                        <a:rPr lang="pl-PL" sz="1400" b="0" i="1" smtClean="0">
                          <a:solidFill>
                            <a:schemeClr val="accent5"/>
                          </a:solidFill>
                          <a:latin typeface="Cambria Math" panose="02040503050406030204" pitchFamily="18" charset="0"/>
                        </a:rPr>
                        <m:t>żą</m:t>
                      </m:r>
                      <m:r>
                        <a:rPr lang="pl-PL" sz="1400" b="0" i="1" smtClean="0">
                          <a:solidFill>
                            <a:schemeClr val="accent5"/>
                          </a:solidFill>
                          <a:latin typeface="Cambria Math" panose="02040503050406030204" pitchFamily="18" charset="0"/>
                        </a:rPr>
                        <m:t>𝑑𝑎𝑛𝑎</m:t>
                      </m:r>
                      <m:r>
                        <a:rPr lang="pl-PL" sz="1400" b="0" i="1" smtClean="0">
                          <a:solidFill>
                            <a:schemeClr val="accent5"/>
                          </a:solidFill>
                          <a:latin typeface="Cambria Math" panose="02040503050406030204" pitchFamily="18" charset="0"/>
                        </a:rPr>
                        <m:t> </m:t>
                      </m:r>
                      <m:r>
                        <a:rPr lang="pl-PL" sz="1400" b="0" i="1" smtClean="0">
                          <a:solidFill>
                            <a:schemeClr val="accent5"/>
                          </a:solidFill>
                          <a:latin typeface="Cambria Math" panose="02040503050406030204" pitchFamily="18" charset="0"/>
                        </a:rPr>
                        <m:t>𝑝𝑟𝑧𝑒𝑝𝑢𝑠𝑡𝑜𝑤𝑜</m:t>
                      </m:r>
                      <m:r>
                        <a:rPr lang="pl-PL" sz="1400" b="0" i="1" smtClean="0">
                          <a:solidFill>
                            <a:schemeClr val="accent5"/>
                          </a:solidFill>
                          <a:latin typeface="Cambria Math" panose="02040503050406030204" pitchFamily="18" charset="0"/>
                        </a:rPr>
                        <m:t>ść −1000 </m:t>
                      </m:r>
                      <m:d>
                        <m:dPr>
                          <m:begChr m:val="["/>
                          <m:endChr m:val="]"/>
                          <m:ctrlPr>
                            <a:rPr lang="pl-PL" sz="1400" b="0" i="1" smtClean="0">
                              <a:solidFill>
                                <a:schemeClr val="accent5"/>
                              </a:solidFill>
                              <a:latin typeface="Cambria Math" panose="02040503050406030204" pitchFamily="18" charset="0"/>
                            </a:rPr>
                          </m:ctrlPr>
                        </m:dPr>
                        <m:e>
                          <m:f>
                            <m:fPr>
                              <m:ctrlPr>
                                <a:rPr lang="pl-PL" sz="1400" b="0" i="1" smtClean="0">
                                  <a:solidFill>
                                    <a:schemeClr val="accent5"/>
                                  </a:solidFill>
                                  <a:latin typeface="Cambria Math" panose="02040503050406030204" pitchFamily="18" charset="0"/>
                                </a:rPr>
                              </m:ctrlPr>
                            </m:fPr>
                            <m:num>
                              <m:r>
                                <a:rPr lang="pl-PL" sz="1400" b="0" i="1" smtClean="0">
                                  <a:solidFill>
                                    <a:schemeClr val="accent5"/>
                                  </a:solidFill>
                                  <a:latin typeface="Cambria Math" panose="02040503050406030204" pitchFamily="18" charset="0"/>
                                </a:rPr>
                                <m:t>𝑏𝑖𝑡</m:t>
                              </m:r>
                              <m:r>
                                <a:rPr lang="pl-PL" sz="1400" b="0" i="1" smtClean="0">
                                  <a:solidFill>
                                    <a:schemeClr val="accent5"/>
                                  </a:solidFill>
                                  <a:latin typeface="Cambria Math" panose="02040503050406030204" pitchFamily="18" charset="0"/>
                                </a:rPr>
                                <m:t>ó</m:t>
                              </m:r>
                              <m:r>
                                <a:rPr lang="pl-PL" sz="1400" b="0" i="1" smtClean="0">
                                  <a:solidFill>
                                    <a:schemeClr val="accent5"/>
                                  </a:solidFill>
                                  <a:latin typeface="Cambria Math" panose="02040503050406030204" pitchFamily="18" charset="0"/>
                                </a:rPr>
                                <m:t>𝑤</m:t>
                              </m:r>
                            </m:num>
                            <m:den>
                              <m:r>
                                <a:rPr lang="pl-PL" sz="1400" b="0" i="1" smtClean="0">
                                  <a:solidFill>
                                    <a:schemeClr val="accent5"/>
                                  </a:solidFill>
                                  <a:latin typeface="Cambria Math" panose="02040503050406030204" pitchFamily="18" charset="0"/>
                                </a:rPr>
                                <m:t>𝑠</m:t>
                              </m:r>
                            </m:den>
                          </m:f>
                        </m:e>
                      </m:d>
                    </m:oMath>
                  </m:oMathPara>
                </a14:m>
                <a:endParaRPr lang="pl-PL" sz="1400" b="0" i="0" dirty="0">
                  <a:solidFill>
                    <a:schemeClr val="accent5"/>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m:rPr>
                          <m:sty m:val="p"/>
                        </m:rPr>
                        <a:rPr lang="pl-PL" sz="1400" dirty="0">
                          <a:solidFill>
                            <a:schemeClr val="accent5"/>
                          </a:solidFill>
                          <a:latin typeface="Cambria Math" panose="02040503050406030204" pitchFamily="18" charset="0"/>
                        </a:rPr>
                        <m:t>S</m:t>
                      </m:r>
                      <m:r>
                        <m:rPr>
                          <m:sty m:val="p"/>
                        </m:rPr>
                        <a:rPr lang="pl-PL" sz="1400" b="0" i="0" dirty="0" smtClean="0">
                          <a:solidFill>
                            <a:schemeClr val="accent5"/>
                          </a:solidFill>
                          <a:latin typeface="Cambria Math" panose="02040503050406030204" pitchFamily="18" charset="0"/>
                        </a:rPr>
                        <m:t>zeroko</m:t>
                      </m:r>
                      <m:r>
                        <a:rPr lang="pl-PL" sz="1400" b="0" i="0" dirty="0" smtClean="0">
                          <a:solidFill>
                            <a:schemeClr val="accent5"/>
                          </a:solidFill>
                          <a:latin typeface="Cambria Math" panose="02040503050406030204" pitchFamily="18" charset="0"/>
                        </a:rPr>
                        <m:t>ść </m:t>
                      </m:r>
                      <m:r>
                        <m:rPr>
                          <m:sty m:val="p"/>
                        </m:rPr>
                        <a:rPr lang="pl-PL" sz="1400" b="0" i="0" dirty="0" smtClean="0">
                          <a:solidFill>
                            <a:schemeClr val="accent5"/>
                          </a:solidFill>
                          <a:latin typeface="Cambria Math" panose="02040503050406030204" pitchFamily="18" charset="0"/>
                        </a:rPr>
                        <m:t>pasma</m:t>
                      </m:r>
                      <m:r>
                        <a:rPr lang="pl-PL" sz="1400" b="0" i="0" dirty="0" smtClean="0">
                          <a:solidFill>
                            <a:schemeClr val="accent5"/>
                          </a:solidFill>
                          <a:latin typeface="Cambria Math" panose="02040503050406030204" pitchFamily="18" charset="0"/>
                        </a:rPr>
                        <m:t> </m:t>
                      </m:r>
                      <m:r>
                        <m:rPr>
                          <m:sty m:val="p"/>
                        </m:rPr>
                        <a:rPr lang="pl-PL" sz="1400" b="0" i="0" dirty="0" smtClean="0">
                          <a:solidFill>
                            <a:schemeClr val="accent5"/>
                          </a:solidFill>
                          <a:latin typeface="Cambria Math" panose="02040503050406030204" pitchFamily="18" charset="0"/>
                        </a:rPr>
                        <m:t>telfonicznego</m:t>
                      </m:r>
                      <m:r>
                        <a:rPr lang="pl-PL" sz="1400" b="0" i="0" dirty="0" smtClean="0">
                          <a:solidFill>
                            <a:schemeClr val="accent5"/>
                          </a:solidFill>
                          <a:latin typeface="Cambria Math" panose="02040503050406030204" pitchFamily="18" charset="0"/>
                        </a:rPr>
                        <m:t> </m:t>
                      </m:r>
                      <m:r>
                        <m:rPr>
                          <m:sty m:val="p"/>
                        </m:rPr>
                        <a:rPr lang="pl-PL" sz="1400" b="0" i="0" dirty="0" smtClean="0">
                          <a:solidFill>
                            <a:schemeClr val="accent5"/>
                          </a:solidFill>
                          <a:latin typeface="Cambria Math" panose="02040503050406030204" pitchFamily="18" charset="0"/>
                        </a:rPr>
                        <m:t>w</m:t>
                      </m:r>
                      <m:r>
                        <a:rPr lang="pl-PL" sz="1400" b="0" i="0" dirty="0" smtClean="0">
                          <a:solidFill>
                            <a:schemeClr val="accent5"/>
                          </a:solidFill>
                          <a:latin typeface="Cambria Math" panose="02040503050406030204" pitchFamily="18" charset="0"/>
                        </a:rPr>
                        <m:t> </m:t>
                      </m:r>
                      <m:r>
                        <m:rPr>
                          <m:sty m:val="p"/>
                        </m:rPr>
                        <a:rPr lang="pl-PL" sz="1400" b="0" i="0" dirty="0" smtClean="0">
                          <a:solidFill>
                            <a:schemeClr val="accent5"/>
                          </a:solidFill>
                          <a:latin typeface="Cambria Math" panose="02040503050406030204" pitchFamily="18" charset="0"/>
                        </a:rPr>
                        <m:t>polsce</m:t>
                      </m:r>
                      <m:r>
                        <a:rPr lang="pl-PL" sz="1400" b="0" i="0" dirty="0" smtClean="0">
                          <a:solidFill>
                            <a:schemeClr val="accent5"/>
                          </a:solidFill>
                          <a:latin typeface="Cambria Math" panose="02040503050406030204" pitchFamily="18" charset="0"/>
                        </a:rPr>
                        <m:t> −</m:t>
                      </m:r>
                      <m:r>
                        <m:rPr>
                          <m:sty m:val="p"/>
                        </m:rPr>
                        <a:rPr lang="pl-PL" sz="1400" b="0" i="0" dirty="0" smtClean="0">
                          <a:solidFill>
                            <a:schemeClr val="accent5"/>
                          </a:solidFill>
                          <a:latin typeface="Cambria Math" panose="02040503050406030204" pitchFamily="18" charset="0"/>
                        </a:rPr>
                        <m:t>ok</m:t>
                      </m:r>
                      <m:r>
                        <a:rPr lang="pl-PL" sz="1400" b="0" i="0" dirty="0" smtClean="0">
                          <a:solidFill>
                            <a:schemeClr val="accent5"/>
                          </a:solidFill>
                          <a:latin typeface="Cambria Math" panose="02040503050406030204" pitchFamily="18" charset="0"/>
                        </a:rPr>
                        <m:t>. 3100[</m:t>
                      </m:r>
                      <m:r>
                        <m:rPr>
                          <m:sty m:val="p"/>
                        </m:rPr>
                        <a:rPr lang="pl-PL" sz="1400" b="0" i="0" dirty="0" smtClean="0">
                          <a:solidFill>
                            <a:schemeClr val="accent5"/>
                          </a:solidFill>
                          <a:latin typeface="Cambria Math" panose="02040503050406030204" pitchFamily="18" charset="0"/>
                        </a:rPr>
                        <m:t>khz</m:t>
                      </m:r>
                      <m:r>
                        <a:rPr lang="pl-PL" sz="1400" b="0" i="0" dirty="0" smtClean="0">
                          <a:solidFill>
                            <a:schemeClr val="accent5"/>
                          </a:solidFill>
                          <a:latin typeface="Cambria Math" panose="02040503050406030204" pitchFamily="18" charset="0"/>
                        </a:rPr>
                        <m:t>]</m:t>
                      </m:r>
                    </m:oMath>
                  </m:oMathPara>
                </a14:m>
                <a:endParaRPr lang="pl-PL" sz="1400" b="0" dirty="0">
                  <a:solidFill>
                    <a:schemeClr val="accent5"/>
                  </a:solidFill>
                </a:endParaRPr>
              </a:p>
            </p:txBody>
          </p:sp>
        </mc:Choice>
        <mc:Fallback xmlns="">
          <p:sp>
            <p:nvSpPr>
              <p:cNvPr id="8" name="pole tekstowe 7">
                <a:extLst>
                  <a:ext uri="{FF2B5EF4-FFF2-40B4-BE49-F238E27FC236}">
                    <a16:creationId xmlns:a16="http://schemas.microsoft.com/office/drawing/2014/main" id="{EA2B2BCF-F140-90C8-75A5-429CD252E69A}"/>
                  </a:ext>
                </a:extLst>
              </p:cNvPr>
              <p:cNvSpPr txBox="1">
                <a:spLocks noRot="1" noChangeAspect="1" noMove="1" noResize="1" noEditPoints="1" noAdjustHandles="1" noChangeArrowheads="1" noChangeShapeType="1" noTextEdit="1"/>
              </p:cNvSpPr>
              <p:nvPr/>
            </p:nvSpPr>
            <p:spPr>
              <a:xfrm>
                <a:off x="286618" y="4005691"/>
                <a:ext cx="5847483" cy="1781000"/>
              </a:xfrm>
              <a:prstGeom prst="rect">
                <a:avLst/>
              </a:prstGeom>
              <a:blipFill>
                <a:blip r:embed="rId3"/>
                <a:stretch>
                  <a:fillRect l="-313"/>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4" name="pole tekstowe 13">
                <a:extLst>
                  <a:ext uri="{FF2B5EF4-FFF2-40B4-BE49-F238E27FC236}">
                    <a16:creationId xmlns:a16="http://schemas.microsoft.com/office/drawing/2014/main" id="{33EC2BC0-D04D-C595-F44D-A1DE9547226B}"/>
                  </a:ext>
                </a:extLst>
              </p:cNvPr>
              <p:cNvSpPr txBox="1"/>
              <p:nvPr/>
            </p:nvSpPr>
            <p:spPr>
              <a:xfrm>
                <a:off x="8147027" y="1316477"/>
                <a:ext cx="2238626" cy="89934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l-PL" i="1" smtClean="0">
                              <a:solidFill>
                                <a:schemeClr val="tx1"/>
                              </a:solidFill>
                              <a:latin typeface="Cambria Math" panose="02040503050406030204" pitchFamily="18" charset="0"/>
                            </a:rPr>
                          </m:ctrlPr>
                        </m:sSubPr>
                        <m:e>
                          <m:r>
                            <a:rPr lang="pl-PL" i="1" smtClean="0">
                              <a:solidFill>
                                <a:schemeClr val="tx1"/>
                              </a:solidFill>
                              <a:latin typeface="Cambria Math" panose="02040503050406030204" pitchFamily="18" charset="0"/>
                            </a:rPr>
                            <m:t>𝐶</m:t>
                          </m:r>
                        </m:e>
                        <m:sub>
                          <m:r>
                            <a:rPr lang="pl-PL" i="1" smtClean="0">
                              <a:solidFill>
                                <a:schemeClr val="tx1"/>
                              </a:solidFill>
                              <a:latin typeface="Cambria Math" panose="02040503050406030204" pitchFamily="18" charset="0"/>
                            </a:rPr>
                            <m:t>𝑡</m:t>
                          </m:r>
                        </m:sub>
                      </m:sSub>
                      <m:r>
                        <a:rPr lang="pl-PL" i="1" smtClean="0">
                          <a:solidFill>
                            <a:schemeClr val="tx1"/>
                          </a:solidFill>
                          <a:latin typeface="Cambria Math" panose="02040503050406030204" pitchFamily="18" charset="0"/>
                        </a:rPr>
                        <m:t>=</m:t>
                      </m:r>
                      <m:r>
                        <a:rPr lang="pl-PL" b="0" i="1" smtClean="0">
                          <a:solidFill>
                            <a:schemeClr val="tx1"/>
                          </a:solidFill>
                          <a:latin typeface="Cambria Math" panose="02040503050406030204" pitchFamily="18" charset="0"/>
                        </a:rPr>
                        <m:t>𝐵</m:t>
                      </m:r>
                      <m:r>
                        <a:rPr lang="pl-PL" i="1" smtClean="0">
                          <a:solidFill>
                            <a:schemeClr val="tx1"/>
                          </a:solidFill>
                          <a:latin typeface="Cambria Math" panose="02040503050406030204" pitchFamily="18" charset="0"/>
                        </a:rPr>
                        <m:t>⋅</m:t>
                      </m:r>
                      <m:func>
                        <m:funcPr>
                          <m:ctrlPr>
                            <a:rPr lang="pl-PL" i="1" smtClean="0">
                              <a:solidFill>
                                <a:schemeClr val="tx1"/>
                              </a:solidFill>
                              <a:latin typeface="Cambria Math" panose="02040503050406030204" pitchFamily="18" charset="0"/>
                            </a:rPr>
                          </m:ctrlPr>
                        </m:funcPr>
                        <m:fName>
                          <m:sSub>
                            <m:sSubPr>
                              <m:ctrlPr>
                                <a:rPr lang="pl-PL" i="1" smtClean="0">
                                  <a:solidFill>
                                    <a:schemeClr val="tx1"/>
                                  </a:solidFill>
                                  <a:latin typeface="Cambria Math" panose="02040503050406030204" pitchFamily="18" charset="0"/>
                                </a:rPr>
                              </m:ctrlPr>
                            </m:sSubPr>
                            <m:e>
                              <m:r>
                                <m:rPr>
                                  <m:sty m:val="p"/>
                                </m:rPr>
                                <a:rPr lang="pl-PL" i="1" smtClean="0">
                                  <a:solidFill>
                                    <a:schemeClr val="tx1"/>
                                  </a:solidFill>
                                  <a:latin typeface="Cambria Math" panose="02040503050406030204" pitchFamily="18" charset="0"/>
                                </a:rPr>
                                <m:t>log</m:t>
                              </m:r>
                            </m:e>
                            <m:sub>
                              <m:r>
                                <a:rPr lang="pl-PL" i="1" smtClean="0">
                                  <a:solidFill>
                                    <a:schemeClr val="tx1"/>
                                  </a:solidFill>
                                  <a:latin typeface="Cambria Math" panose="02040503050406030204" pitchFamily="18" charset="0"/>
                                </a:rPr>
                                <m:t>2</m:t>
                              </m:r>
                            </m:sub>
                          </m:sSub>
                        </m:fName>
                        <m:e>
                          <m:d>
                            <m:dPr>
                              <m:ctrlPr>
                                <a:rPr lang="pl-PL" i="1" smtClean="0">
                                  <a:solidFill>
                                    <a:schemeClr val="tx1"/>
                                  </a:solidFill>
                                  <a:latin typeface="Cambria Math" panose="02040503050406030204" pitchFamily="18" charset="0"/>
                                </a:rPr>
                              </m:ctrlPr>
                            </m:dPr>
                            <m:e>
                              <m:r>
                                <a:rPr lang="pl-PL" i="1" smtClean="0">
                                  <a:solidFill>
                                    <a:schemeClr val="tx1"/>
                                  </a:solidFill>
                                  <a:latin typeface="Cambria Math" panose="02040503050406030204" pitchFamily="18" charset="0"/>
                                </a:rPr>
                                <m:t>1+</m:t>
                              </m:r>
                              <m:f>
                                <m:fPr>
                                  <m:ctrlPr>
                                    <a:rPr lang="pl-PL" i="1" smtClean="0">
                                      <a:solidFill>
                                        <a:schemeClr val="tx1"/>
                                      </a:solidFill>
                                      <a:latin typeface="Cambria Math" panose="02040503050406030204" pitchFamily="18" charset="0"/>
                                    </a:rPr>
                                  </m:ctrlPr>
                                </m:fPr>
                                <m:num>
                                  <m:r>
                                    <a:rPr lang="pl-PL" b="0" i="1" smtClean="0">
                                      <a:solidFill>
                                        <a:schemeClr val="tx1"/>
                                      </a:solidFill>
                                      <a:latin typeface="Cambria Math" panose="02040503050406030204" pitchFamily="18" charset="0"/>
                                    </a:rPr>
                                    <m:t>𝑆</m:t>
                                  </m:r>
                                </m:num>
                                <m:den>
                                  <m:r>
                                    <a:rPr lang="pl-PL" b="0" i="1" smtClean="0">
                                      <a:solidFill>
                                        <a:schemeClr val="tx1"/>
                                      </a:solidFill>
                                      <a:latin typeface="Cambria Math" panose="02040503050406030204" pitchFamily="18" charset="0"/>
                                    </a:rPr>
                                    <m:t>𝑁</m:t>
                                  </m:r>
                                </m:den>
                              </m:f>
                            </m:e>
                          </m:d>
                        </m:e>
                      </m:func>
                      <m:r>
                        <a:rPr lang="pl-PL" b="0" i="1" smtClean="0">
                          <a:solidFill>
                            <a:schemeClr val="tx1"/>
                          </a:solidFill>
                          <a:latin typeface="Cambria Math" panose="02040503050406030204" pitchFamily="18" charset="0"/>
                        </a:rPr>
                        <m:t> </m:t>
                      </m:r>
                    </m:oMath>
                  </m:oMathPara>
                </a14:m>
                <a:endParaRPr lang="pl-PL"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l-PL" b="0" i="1" smtClean="0">
                          <a:solidFill>
                            <a:schemeClr val="tx1"/>
                          </a:solidFill>
                          <a:latin typeface="Cambria Math" panose="02040503050406030204" pitchFamily="18" charset="0"/>
                        </a:rPr>
                        <m:t>     </m:t>
                      </m:r>
                    </m:oMath>
                  </m:oMathPara>
                </a14:m>
                <a:endParaRPr lang="pl-PL" dirty="0">
                  <a:solidFill>
                    <a:schemeClr val="tx1"/>
                  </a:solidFill>
                </a:endParaRPr>
              </a:p>
            </p:txBody>
          </p:sp>
        </mc:Choice>
        <mc:Fallback xmlns="">
          <p:sp>
            <p:nvSpPr>
              <p:cNvPr id="14" name="pole tekstowe 13">
                <a:extLst>
                  <a:ext uri="{FF2B5EF4-FFF2-40B4-BE49-F238E27FC236}">
                    <a16:creationId xmlns:a16="http://schemas.microsoft.com/office/drawing/2014/main" id="{33EC2BC0-D04D-C595-F44D-A1DE9547226B}"/>
                  </a:ext>
                </a:extLst>
              </p:cNvPr>
              <p:cNvSpPr txBox="1">
                <a:spLocks noRot="1" noChangeAspect="1" noMove="1" noResize="1" noEditPoints="1" noAdjustHandles="1" noChangeArrowheads="1" noChangeShapeType="1" noTextEdit="1"/>
              </p:cNvSpPr>
              <p:nvPr/>
            </p:nvSpPr>
            <p:spPr>
              <a:xfrm>
                <a:off x="8147027" y="1316477"/>
                <a:ext cx="2238626" cy="899349"/>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5" name="pole tekstowe 14">
                <a:extLst>
                  <a:ext uri="{FF2B5EF4-FFF2-40B4-BE49-F238E27FC236}">
                    <a16:creationId xmlns:a16="http://schemas.microsoft.com/office/drawing/2014/main" id="{40E2EF6F-CE29-4400-CF2F-A53AEB7B34C6}"/>
                  </a:ext>
                </a:extLst>
              </p:cNvPr>
              <p:cNvSpPr txBox="1"/>
              <p:nvPr/>
            </p:nvSpPr>
            <p:spPr>
              <a:xfrm>
                <a:off x="7989513" y="2878219"/>
                <a:ext cx="125342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l-PL" i="1" smtClean="0">
                              <a:solidFill>
                                <a:schemeClr val="tx1"/>
                              </a:solidFill>
                              <a:latin typeface="Cambria Math" panose="02040503050406030204" pitchFamily="18" charset="0"/>
                            </a:rPr>
                          </m:ctrlPr>
                        </m:sSupPr>
                        <m:e>
                          <m:r>
                            <a:rPr lang="pl-PL" i="1" smtClean="0">
                              <a:solidFill>
                                <a:schemeClr val="tx1"/>
                              </a:solidFill>
                              <a:latin typeface="Cambria Math" panose="02040503050406030204" pitchFamily="18" charset="0"/>
                            </a:rPr>
                            <m:t>2</m:t>
                          </m:r>
                        </m:e>
                        <m:sup>
                          <m:f>
                            <m:fPr>
                              <m:ctrlPr>
                                <a:rPr lang="pl-PL" i="1" smtClean="0">
                                  <a:solidFill>
                                    <a:schemeClr val="tx1"/>
                                  </a:solidFill>
                                  <a:latin typeface="Cambria Math" panose="02040503050406030204" pitchFamily="18" charset="0"/>
                                </a:rPr>
                              </m:ctrlPr>
                            </m:fPr>
                            <m:num>
                              <m:sSub>
                                <m:sSubPr>
                                  <m:ctrlPr>
                                    <a:rPr lang="pl-PL" i="1" smtClean="0">
                                      <a:solidFill>
                                        <a:schemeClr val="tx1"/>
                                      </a:solidFill>
                                      <a:latin typeface="Cambria Math" panose="02040503050406030204" pitchFamily="18" charset="0"/>
                                    </a:rPr>
                                  </m:ctrlPr>
                                </m:sSubPr>
                                <m:e>
                                  <m:r>
                                    <a:rPr lang="pl-PL" i="1" smtClean="0">
                                      <a:solidFill>
                                        <a:schemeClr val="tx1"/>
                                      </a:solidFill>
                                      <a:latin typeface="Cambria Math" panose="02040503050406030204" pitchFamily="18" charset="0"/>
                                    </a:rPr>
                                    <m:t>𝐶</m:t>
                                  </m:r>
                                </m:e>
                                <m:sub>
                                  <m:r>
                                    <a:rPr lang="pl-PL" i="1" smtClean="0">
                                      <a:solidFill>
                                        <a:schemeClr val="tx1"/>
                                      </a:solidFill>
                                      <a:latin typeface="Cambria Math" panose="02040503050406030204" pitchFamily="18" charset="0"/>
                                    </a:rPr>
                                    <m:t>𝑡</m:t>
                                  </m:r>
                                </m:sub>
                              </m:sSub>
                            </m:num>
                            <m:den>
                              <m:r>
                                <a:rPr lang="pl-PL" i="1" smtClean="0">
                                  <a:solidFill>
                                    <a:schemeClr val="tx1"/>
                                  </a:solidFill>
                                  <a:latin typeface="Cambria Math" panose="02040503050406030204" pitchFamily="18" charset="0"/>
                                </a:rPr>
                                <m:t>𝐵</m:t>
                              </m:r>
                            </m:den>
                          </m:f>
                        </m:sup>
                      </m:sSup>
                      <m:r>
                        <a:rPr lang="pl-PL" i="1" smtClean="0">
                          <a:solidFill>
                            <a:schemeClr val="tx1"/>
                          </a:solidFill>
                          <a:latin typeface="Cambria Math" panose="02040503050406030204" pitchFamily="18" charset="0"/>
                        </a:rPr>
                        <m:t>=1+</m:t>
                      </m:r>
                      <m:f>
                        <m:fPr>
                          <m:ctrlPr>
                            <a:rPr lang="pl-PL" i="1" smtClean="0">
                              <a:solidFill>
                                <a:schemeClr val="tx1"/>
                              </a:solidFill>
                              <a:latin typeface="Cambria Math" panose="02040503050406030204" pitchFamily="18" charset="0"/>
                            </a:rPr>
                          </m:ctrlPr>
                        </m:fPr>
                        <m:num>
                          <m:r>
                            <a:rPr lang="pl-PL" i="1" smtClean="0">
                              <a:solidFill>
                                <a:schemeClr val="tx1"/>
                              </a:solidFill>
                              <a:latin typeface="Cambria Math" panose="02040503050406030204" pitchFamily="18" charset="0"/>
                            </a:rPr>
                            <m:t>𝑆</m:t>
                          </m:r>
                        </m:num>
                        <m:den>
                          <m:r>
                            <a:rPr lang="pl-PL" i="1" smtClean="0">
                              <a:solidFill>
                                <a:schemeClr val="tx1"/>
                              </a:solidFill>
                              <a:latin typeface="Cambria Math" panose="02040503050406030204" pitchFamily="18" charset="0"/>
                            </a:rPr>
                            <m:t>𝑁</m:t>
                          </m:r>
                        </m:den>
                      </m:f>
                    </m:oMath>
                  </m:oMathPara>
                </a14:m>
                <a:endParaRPr lang="pl-PL" dirty="0">
                  <a:solidFill>
                    <a:schemeClr val="tx1"/>
                  </a:solidFill>
                </a:endParaRPr>
              </a:p>
            </p:txBody>
          </p:sp>
        </mc:Choice>
        <mc:Fallback xmlns="">
          <p:sp>
            <p:nvSpPr>
              <p:cNvPr id="15" name="pole tekstowe 14">
                <a:extLst>
                  <a:ext uri="{FF2B5EF4-FFF2-40B4-BE49-F238E27FC236}">
                    <a16:creationId xmlns:a16="http://schemas.microsoft.com/office/drawing/2014/main" id="{40E2EF6F-CE29-4400-CF2F-A53AEB7B34C6}"/>
                  </a:ext>
                </a:extLst>
              </p:cNvPr>
              <p:cNvSpPr txBox="1">
                <a:spLocks noRot="1" noChangeAspect="1" noMove="1" noResize="1" noEditPoints="1" noAdjustHandles="1" noChangeArrowheads="1" noChangeShapeType="1" noTextEdit="1"/>
              </p:cNvSpPr>
              <p:nvPr/>
            </p:nvSpPr>
            <p:spPr>
              <a:xfrm>
                <a:off x="7989513" y="2878219"/>
                <a:ext cx="1253420" cy="518604"/>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6" name="pole tekstowe 15">
                <a:extLst>
                  <a:ext uri="{FF2B5EF4-FFF2-40B4-BE49-F238E27FC236}">
                    <a16:creationId xmlns:a16="http://schemas.microsoft.com/office/drawing/2014/main" id="{48F438B1-FDD3-61D2-4107-B0D6F95B3640}"/>
                  </a:ext>
                </a:extLst>
              </p:cNvPr>
              <p:cNvSpPr txBox="1"/>
              <p:nvPr/>
            </p:nvSpPr>
            <p:spPr>
              <a:xfrm>
                <a:off x="8147027" y="3509637"/>
                <a:ext cx="1755417" cy="404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i="1" smtClean="0">
                          <a:solidFill>
                            <a:schemeClr val="tx1"/>
                          </a:solidFill>
                          <a:latin typeface="Cambria Math" panose="02040503050406030204" pitchFamily="18" charset="0"/>
                        </a:rPr>
                        <m:t>𝑆</m:t>
                      </m:r>
                      <m:r>
                        <a:rPr lang="pl-PL" i="1" smtClean="0">
                          <a:solidFill>
                            <a:schemeClr val="tx1"/>
                          </a:solidFill>
                          <a:latin typeface="Cambria Math" panose="02040503050406030204" pitchFamily="18" charset="0"/>
                        </a:rPr>
                        <m:t>=</m:t>
                      </m:r>
                      <m:d>
                        <m:dPr>
                          <m:ctrlPr>
                            <a:rPr lang="pl-PL" i="1" smtClean="0">
                              <a:solidFill>
                                <a:schemeClr val="tx1"/>
                              </a:solidFill>
                              <a:latin typeface="Cambria Math" panose="02040503050406030204" pitchFamily="18" charset="0"/>
                            </a:rPr>
                          </m:ctrlPr>
                        </m:dPr>
                        <m:e>
                          <m:r>
                            <a:rPr lang="pl-PL" i="1" smtClean="0">
                              <a:solidFill>
                                <a:schemeClr val="tx1"/>
                              </a:solidFill>
                              <a:latin typeface="Cambria Math" panose="02040503050406030204" pitchFamily="18" charset="0"/>
                            </a:rPr>
                            <m:t>1+</m:t>
                          </m:r>
                          <m:sSup>
                            <m:sSupPr>
                              <m:ctrlPr>
                                <a:rPr lang="pl-PL" i="1" smtClean="0">
                                  <a:solidFill>
                                    <a:schemeClr val="tx1"/>
                                  </a:solidFill>
                                  <a:latin typeface="Cambria Math" panose="02040503050406030204" pitchFamily="18" charset="0"/>
                                </a:rPr>
                              </m:ctrlPr>
                            </m:sSupPr>
                            <m:e>
                              <m:r>
                                <a:rPr lang="pl-PL" i="1" smtClean="0">
                                  <a:solidFill>
                                    <a:schemeClr val="tx1"/>
                                  </a:solidFill>
                                  <a:latin typeface="Cambria Math" panose="02040503050406030204" pitchFamily="18" charset="0"/>
                                </a:rPr>
                                <m:t>2</m:t>
                              </m:r>
                            </m:e>
                            <m:sup>
                              <m:f>
                                <m:fPr>
                                  <m:ctrlPr>
                                    <a:rPr lang="pl-PL" i="1" smtClean="0">
                                      <a:solidFill>
                                        <a:schemeClr val="tx1"/>
                                      </a:solidFill>
                                      <a:latin typeface="Cambria Math" panose="02040503050406030204" pitchFamily="18" charset="0"/>
                                    </a:rPr>
                                  </m:ctrlPr>
                                </m:fPr>
                                <m:num>
                                  <m:sSub>
                                    <m:sSubPr>
                                      <m:ctrlPr>
                                        <a:rPr lang="pl-PL" i="1" smtClean="0">
                                          <a:solidFill>
                                            <a:schemeClr val="tx1"/>
                                          </a:solidFill>
                                          <a:latin typeface="Cambria Math" panose="02040503050406030204" pitchFamily="18" charset="0"/>
                                        </a:rPr>
                                      </m:ctrlPr>
                                    </m:sSubPr>
                                    <m:e>
                                      <m:r>
                                        <a:rPr lang="pl-PL" i="1" smtClean="0">
                                          <a:solidFill>
                                            <a:schemeClr val="tx1"/>
                                          </a:solidFill>
                                          <a:latin typeface="Cambria Math" panose="02040503050406030204" pitchFamily="18" charset="0"/>
                                        </a:rPr>
                                        <m:t>𝐶</m:t>
                                      </m:r>
                                    </m:e>
                                    <m:sub>
                                      <m:r>
                                        <a:rPr lang="pl-PL" i="1" smtClean="0">
                                          <a:solidFill>
                                            <a:schemeClr val="tx1"/>
                                          </a:solidFill>
                                          <a:latin typeface="Cambria Math" panose="02040503050406030204" pitchFamily="18" charset="0"/>
                                        </a:rPr>
                                        <m:t>𝑡</m:t>
                                      </m:r>
                                    </m:sub>
                                  </m:sSub>
                                </m:num>
                                <m:den>
                                  <m:r>
                                    <a:rPr lang="pl-PL" i="1" smtClean="0">
                                      <a:solidFill>
                                        <a:schemeClr val="tx1"/>
                                      </a:solidFill>
                                      <a:latin typeface="Cambria Math" panose="02040503050406030204" pitchFamily="18" charset="0"/>
                                    </a:rPr>
                                    <m:t>𝐵</m:t>
                                  </m:r>
                                </m:den>
                              </m:f>
                            </m:sup>
                          </m:sSup>
                        </m:e>
                      </m:d>
                      <m:r>
                        <a:rPr lang="pl-PL" i="1" smtClean="0">
                          <a:solidFill>
                            <a:schemeClr val="tx1"/>
                          </a:solidFill>
                          <a:latin typeface="Cambria Math" panose="02040503050406030204" pitchFamily="18" charset="0"/>
                        </a:rPr>
                        <m:t>⋅</m:t>
                      </m:r>
                      <m:r>
                        <a:rPr lang="pl-PL" i="1" smtClean="0">
                          <a:solidFill>
                            <a:schemeClr val="tx1"/>
                          </a:solidFill>
                          <a:latin typeface="Cambria Math" panose="02040503050406030204" pitchFamily="18" charset="0"/>
                        </a:rPr>
                        <m:t>𝑁</m:t>
                      </m:r>
                    </m:oMath>
                  </m:oMathPara>
                </a14:m>
                <a:endParaRPr lang="pl-PL" dirty="0">
                  <a:solidFill>
                    <a:schemeClr val="tx1"/>
                  </a:solidFill>
                </a:endParaRPr>
              </a:p>
            </p:txBody>
          </p:sp>
        </mc:Choice>
        <mc:Fallback xmlns="">
          <p:sp>
            <p:nvSpPr>
              <p:cNvPr id="16" name="pole tekstowe 15">
                <a:extLst>
                  <a:ext uri="{FF2B5EF4-FFF2-40B4-BE49-F238E27FC236}">
                    <a16:creationId xmlns:a16="http://schemas.microsoft.com/office/drawing/2014/main" id="{48F438B1-FDD3-61D2-4107-B0D6F95B3640}"/>
                  </a:ext>
                </a:extLst>
              </p:cNvPr>
              <p:cNvSpPr txBox="1">
                <a:spLocks noRot="1" noChangeAspect="1" noMove="1" noResize="1" noEditPoints="1" noAdjustHandles="1" noChangeArrowheads="1" noChangeShapeType="1" noTextEdit="1"/>
              </p:cNvSpPr>
              <p:nvPr/>
            </p:nvSpPr>
            <p:spPr>
              <a:xfrm>
                <a:off x="8147027" y="3509637"/>
                <a:ext cx="1755417" cy="404854"/>
              </a:xfrm>
              <a:prstGeom prst="rect">
                <a:avLst/>
              </a:prstGeom>
              <a:blipFill>
                <a:blip r:embed="rId6"/>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7" name="pole tekstowe 16">
                <a:extLst>
                  <a:ext uri="{FF2B5EF4-FFF2-40B4-BE49-F238E27FC236}">
                    <a16:creationId xmlns:a16="http://schemas.microsoft.com/office/drawing/2014/main" id="{73831FAD-65DF-D562-F4C9-7DAC4E175231}"/>
                  </a:ext>
                </a:extLst>
              </p:cNvPr>
              <p:cNvSpPr txBox="1"/>
              <p:nvPr/>
            </p:nvSpPr>
            <p:spPr>
              <a:xfrm>
                <a:off x="8157462" y="4149298"/>
                <a:ext cx="1933414" cy="403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i="1" smtClean="0">
                          <a:solidFill>
                            <a:schemeClr val="tx1"/>
                          </a:solidFill>
                          <a:latin typeface="Cambria Math" panose="02040503050406030204" pitchFamily="18" charset="0"/>
                        </a:rPr>
                        <m:t>𝑆</m:t>
                      </m:r>
                      <m:r>
                        <a:rPr lang="pl-PL" i="1" smtClean="0">
                          <a:solidFill>
                            <a:schemeClr val="tx1"/>
                          </a:solidFill>
                          <a:latin typeface="Cambria Math" panose="02040503050406030204" pitchFamily="18" charset="0"/>
                        </a:rPr>
                        <m:t>=</m:t>
                      </m:r>
                      <m:d>
                        <m:dPr>
                          <m:ctrlPr>
                            <a:rPr lang="pl-PL" i="1" smtClean="0">
                              <a:solidFill>
                                <a:schemeClr val="tx1"/>
                              </a:solidFill>
                              <a:latin typeface="Cambria Math" panose="02040503050406030204" pitchFamily="18" charset="0"/>
                            </a:rPr>
                          </m:ctrlPr>
                        </m:dPr>
                        <m:e>
                          <m:r>
                            <a:rPr lang="pl-PL" i="1" smtClean="0">
                              <a:solidFill>
                                <a:schemeClr val="tx1"/>
                              </a:solidFill>
                              <a:latin typeface="Cambria Math" panose="02040503050406030204" pitchFamily="18" charset="0"/>
                            </a:rPr>
                            <m:t>1+</m:t>
                          </m:r>
                          <m:sSup>
                            <m:sSupPr>
                              <m:ctrlPr>
                                <a:rPr lang="pl-PL" i="1" smtClean="0">
                                  <a:solidFill>
                                    <a:schemeClr val="tx1"/>
                                  </a:solidFill>
                                  <a:latin typeface="Cambria Math" panose="02040503050406030204" pitchFamily="18" charset="0"/>
                                </a:rPr>
                              </m:ctrlPr>
                            </m:sSupPr>
                            <m:e>
                              <m:r>
                                <a:rPr lang="pl-PL" b="0" i="1" smtClean="0">
                                  <a:solidFill>
                                    <a:schemeClr val="tx1"/>
                                  </a:solidFill>
                                  <a:latin typeface="Cambria Math" panose="02040503050406030204" pitchFamily="18" charset="0"/>
                                </a:rPr>
                                <m:t>2</m:t>
                              </m:r>
                            </m:e>
                            <m:sup>
                              <m:f>
                                <m:fPr>
                                  <m:ctrlPr>
                                    <a:rPr lang="pl-PL" i="1">
                                      <a:solidFill>
                                        <a:schemeClr val="tx1"/>
                                      </a:solidFill>
                                      <a:latin typeface="Cambria Math" panose="02040503050406030204" pitchFamily="18" charset="0"/>
                                    </a:rPr>
                                  </m:ctrlPr>
                                </m:fPr>
                                <m:num>
                                  <m:r>
                                    <a:rPr lang="pl-PL" i="1">
                                      <a:solidFill>
                                        <a:schemeClr val="tx1"/>
                                      </a:solidFill>
                                      <a:latin typeface="Cambria Math" panose="02040503050406030204" pitchFamily="18" charset="0"/>
                                    </a:rPr>
                                    <m:t>3100</m:t>
                                  </m:r>
                                </m:num>
                                <m:den>
                                  <m:r>
                                    <a:rPr lang="pl-PL" i="1">
                                      <a:solidFill>
                                        <a:schemeClr val="tx1"/>
                                      </a:solidFill>
                                      <a:latin typeface="Cambria Math" panose="02040503050406030204" pitchFamily="18" charset="0"/>
                                    </a:rPr>
                                    <m:t>1000</m:t>
                                  </m:r>
                                </m:den>
                              </m:f>
                            </m:sup>
                          </m:sSup>
                        </m:e>
                      </m:d>
                      <m:r>
                        <a:rPr lang="pl-PL" i="1" smtClean="0">
                          <a:solidFill>
                            <a:schemeClr val="tx1"/>
                          </a:solidFill>
                          <a:latin typeface="Cambria Math" panose="02040503050406030204" pitchFamily="18" charset="0"/>
                        </a:rPr>
                        <m:t>⋅1</m:t>
                      </m:r>
                    </m:oMath>
                  </m:oMathPara>
                </a14:m>
                <a:endParaRPr lang="pl-PL" dirty="0">
                  <a:solidFill>
                    <a:schemeClr val="tx1"/>
                  </a:solidFill>
                </a:endParaRPr>
              </a:p>
            </p:txBody>
          </p:sp>
        </mc:Choice>
        <mc:Fallback xmlns="">
          <p:sp>
            <p:nvSpPr>
              <p:cNvPr id="17" name="pole tekstowe 16">
                <a:extLst>
                  <a:ext uri="{FF2B5EF4-FFF2-40B4-BE49-F238E27FC236}">
                    <a16:creationId xmlns:a16="http://schemas.microsoft.com/office/drawing/2014/main" id="{73831FAD-65DF-D562-F4C9-7DAC4E175231}"/>
                  </a:ext>
                </a:extLst>
              </p:cNvPr>
              <p:cNvSpPr txBox="1">
                <a:spLocks noRot="1" noChangeAspect="1" noMove="1" noResize="1" noEditPoints="1" noAdjustHandles="1" noChangeArrowheads="1" noChangeShapeType="1" noTextEdit="1"/>
              </p:cNvSpPr>
              <p:nvPr/>
            </p:nvSpPr>
            <p:spPr>
              <a:xfrm>
                <a:off x="8157462" y="4149298"/>
                <a:ext cx="1933414" cy="403252"/>
              </a:xfrm>
              <a:prstGeom prst="rect">
                <a:avLst/>
              </a:prstGeom>
              <a:blipFill>
                <a:blip r:embed="rId7"/>
                <a:stretch>
                  <a:fillRect/>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18" name="pole tekstowe 17">
                <a:extLst>
                  <a:ext uri="{FF2B5EF4-FFF2-40B4-BE49-F238E27FC236}">
                    <a16:creationId xmlns:a16="http://schemas.microsoft.com/office/drawing/2014/main" id="{AA10831F-C9E2-D1A6-46F8-79F82F41A4A7}"/>
                  </a:ext>
                </a:extLst>
              </p:cNvPr>
              <p:cNvSpPr txBox="1"/>
              <p:nvPr/>
            </p:nvSpPr>
            <p:spPr>
              <a:xfrm>
                <a:off x="8157462" y="4993668"/>
                <a:ext cx="15706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i="1" smtClean="0">
                          <a:solidFill>
                            <a:schemeClr val="tx1"/>
                          </a:solidFill>
                          <a:latin typeface="Cambria Math" panose="02040503050406030204" pitchFamily="18" charset="0"/>
                        </a:rPr>
                        <m:t>𝑆</m:t>
                      </m:r>
                      <m:r>
                        <a:rPr lang="pl-PL" i="1" smtClean="0">
                          <a:solidFill>
                            <a:schemeClr val="tx1"/>
                          </a:solidFill>
                          <a:latin typeface="Cambria Math" panose="02040503050406030204" pitchFamily="18" charset="0"/>
                        </a:rPr>
                        <m:t>=0.2505655</m:t>
                      </m:r>
                    </m:oMath>
                  </m:oMathPara>
                </a14:m>
                <a:endParaRPr lang="pl-PL" dirty="0">
                  <a:solidFill>
                    <a:schemeClr val="tx1"/>
                  </a:solidFill>
                </a:endParaRPr>
              </a:p>
            </p:txBody>
          </p:sp>
        </mc:Choice>
        <mc:Fallback xmlns="">
          <p:sp>
            <p:nvSpPr>
              <p:cNvPr id="18" name="pole tekstowe 17">
                <a:extLst>
                  <a:ext uri="{FF2B5EF4-FFF2-40B4-BE49-F238E27FC236}">
                    <a16:creationId xmlns:a16="http://schemas.microsoft.com/office/drawing/2014/main" id="{AA10831F-C9E2-D1A6-46F8-79F82F41A4A7}"/>
                  </a:ext>
                </a:extLst>
              </p:cNvPr>
              <p:cNvSpPr txBox="1">
                <a:spLocks noRot="1" noChangeAspect="1" noMove="1" noResize="1" noEditPoints="1" noAdjustHandles="1" noChangeArrowheads="1" noChangeShapeType="1" noTextEdit="1"/>
              </p:cNvSpPr>
              <p:nvPr/>
            </p:nvSpPr>
            <p:spPr>
              <a:xfrm>
                <a:off x="8157462" y="4993668"/>
                <a:ext cx="1570623" cy="276999"/>
              </a:xfrm>
              <a:prstGeom prst="rect">
                <a:avLst/>
              </a:prstGeom>
              <a:blipFill>
                <a:blip r:embed="rId8"/>
                <a:stretch>
                  <a:fillRect l="-2326" r="-3101" b="-8696"/>
                </a:stretch>
              </a:blipFill>
            </p:spPr>
            <p:txBody>
              <a:bodyPr/>
              <a:lstStyle/>
              <a:p>
                <a:r>
                  <a:rPr lang="pl-PL">
                    <a:noFill/>
                  </a:rPr>
                  <a:t> </a:t>
                </a:r>
              </a:p>
            </p:txBody>
          </p:sp>
        </mc:Fallback>
      </mc:AlternateContent>
      <mc:AlternateContent xmlns:mc="http://schemas.openxmlformats.org/markup-compatibility/2006" xmlns:a14="http://schemas.microsoft.com/office/drawing/2010/main">
        <mc:Choice Requires="a14">
          <p:sp>
            <p:nvSpPr>
              <p:cNvPr id="20" name="pole tekstowe 19">
                <a:extLst>
                  <a:ext uri="{FF2B5EF4-FFF2-40B4-BE49-F238E27FC236}">
                    <a16:creationId xmlns:a16="http://schemas.microsoft.com/office/drawing/2014/main" id="{F190B94E-1EAA-9CC5-3629-FBFFE688B61E}"/>
                  </a:ext>
                </a:extLst>
              </p:cNvPr>
              <p:cNvSpPr txBox="1"/>
              <p:nvPr/>
            </p:nvSpPr>
            <p:spPr>
              <a:xfrm>
                <a:off x="8009260" y="2051434"/>
                <a:ext cx="203095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l-PL" i="1" dirty="0" smtClean="0">
                              <a:solidFill>
                                <a:schemeClr val="tx1"/>
                              </a:solidFill>
                              <a:latin typeface="Cambria Math" panose="02040503050406030204" pitchFamily="18" charset="0"/>
                            </a:rPr>
                          </m:ctrlPr>
                        </m:fPr>
                        <m:num>
                          <m:sSub>
                            <m:sSubPr>
                              <m:ctrlPr>
                                <a:rPr lang="pl-PL" i="1" dirty="0">
                                  <a:solidFill>
                                    <a:schemeClr val="tx1"/>
                                  </a:solidFill>
                                  <a:latin typeface="Cambria Math" panose="02040503050406030204" pitchFamily="18" charset="0"/>
                                </a:rPr>
                              </m:ctrlPr>
                            </m:sSubPr>
                            <m:e>
                              <m:r>
                                <a:rPr lang="pl-PL" i="1" dirty="0">
                                  <a:solidFill>
                                    <a:schemeClr val="tx1"/>
                                  </a:solidFill>
                                  <a:latin typeface="Cambria Math" panose="02040503050406030204" pitchFamily="18" charset="0"/>
                                </a:rPr>
                                <m:t>𝐶</m:t>
                              </m:r>
                            </m:e>
                            <m:sub>
                              <m:r>
                                <a:rPr lang="pl-PL" i="1" dirty="0">
                                  <a:solidFill>
                                    <a:schemeClr val="tx1"/>
                                  </a:solidFill>
                                  <a:latin typeface="Cambria Math" panose="02040503050406030204" pitchFamily="18" charset="0"/>
                                </a:rPr>
                                <m:t>𝑡</m:t>
                              </m:r>
                            </m:sub>
                          </m:sSub>
                        </m:num>
                        <m:den>
                          <m:r>
                            <a:rPr lang="pl-PL" i="1" dirty="0">
                              <a:solidFill>
                                <a:schemeClr val="tx1"/>
                              </a:solidFill>
                              <a:latin typeface="Cambria Math" panose="02040503050406030204" pitchFamily="18" charset="0"/>
                            </a:rPr>
                            <m:t>𝐵</m:t>
                          </m:r>
                        </m:den>
                      </m:f>
                      <m:r>
                        <a:rPr lang="pl-PL" i="0" dirty="0">
                          <a:solidFill>
                            <a:schemeClr val="tx1"/>
                          </a:solidFill>
                          <a:latin typeface="Cambria Math" panose="02040503050406030204" pitchFamily="18" charset="0"/>
                        </a:rPr>
                        <m:t>=</m:t>
                      </m:r>
                      <m:func>
                        <m:funcPr>
                          <m:ctrlPr>
                            <a:rPr lang="pl-PL" i="1" dirty="0">
                              <a:solidFill>
                                <a:schemeClr val="tx1"/>
                              </a:solidFill>
                              <a:latin typeface="Cambria Math" panose="02040503050406030204" pitchFamily="18" charset="0"/>
                            </a:rPr>
                          </m:ctrlPr>
                        </m:funcPr>
                        <m:fName>
                          <m:sSub>
                            <m:sSubPr>
                              <m:ctrlPr>
                                <a:rPr lang="pl-PL" i="1" dirty="0">
                                  <a:solidFill>
                                    <a:schemeClr val="tx1"/>
                                  </a:solidFill>
                                  <a:latin typeface="Cambria Math" panose="02040503050406030204" pitchFamily="18" charset="0"/>
                                </a:rPr>
                              </m:ctrlPr>
                            </m:sSubPr>
                            <m:e>
                              <m:r>
                                <m:rPr>
                                  <m:sty m:val="p"/>
                                </m:rPr>
                                <a:rPr lang="pl-PL" i="0" dirty="0">
                                  <a:solidFill>
                                    <a:schemeClr val="tx1"/>
                                  </a:solidFill>
                                  <a:latin typeface="Cambria Math" panose="02040503050406030204" pitchFamily="18" charset="0"/>
                                </a:rPr>
                                <m:t>log</m:t>
                              </m:r>
                            </m:e>
                            <m:sub>
                              <m:r>
                                <a:rPr lang="pl-PL" b="0" i="1" dirty="0" smtClean="0">
                                  <a:solidFill>
                                    <a:schemeClr val="tx1"/>
                                  </a:solidFill>
                                  <a:latin typeface="Cambria Math" panose="02040503050406030204" pitchFamily="18" charset="0"/>
                                </a:rPr>
                                <m:t>2</m:t>
                              </m:r>
                            </m:sub>
                          </m:sSub>
                        </m:fName>
                        <m:e>
                          <m:d>
                            <m:dPr>
                              <m:ctrlPr>
                                <a:rPr lang="pl-PL" i="1" dirty="0">
                                  <a:solidFill>
                                    <a:schemeClr val="tx1"/>
                                  </a:solidFill>
                                  <a:latin typeface="Cambria Math" panose="02040503050406030204" pitchFamily="18" charset="0"/>
                                </a:rPr>
                              </m:ctrlPr>
                            </m:dPr>
                            <m:e>
                              <m:r>
                                <a:rPr lang="pl-PL" i="0" dirty="0">
                                  <a:solidFill>
                                    <a:schemeClr val="tx1"/>
                                  </a:solidFill>
                                  <a:latin typeface="Cambria Math" panose="02040503050406030204" pitchFamily="18" charset="0"/>
                                </a:rPr>
                                <m:t>1+</m:t>
                              </m:r>
                              <m:f>
                                <m:fPr>
                                  <m:ctrlPr>
                                    <a:rPr lang="pl-PL" i="1" dirty="0">
                                      <a:solidFill>
                                        <a:schemeClr val="tx1"/>
                                      </a:solidFill>
                                      <a:latin typeface="Cambria Math" panose="02040503050406030204" pitchFamily="18" charset="0"/>
                                    </a:rPr>
                                  </m:ctrlPr>
                                </m:fPr>
                                <m:num>
                                  <m:r>
                                    <a:rPr lang="pl-PL" i="1" dirty="0">
                                      <a:solidFill>
                                        <a:schemeClr val="tx1"/>
                                      </a:solidFill>
                                      <a:latin typeface="Cambria Math" panose="02040503050406030204" pitchFamily="18" charset="0"/>
                                    </a:rPr>
                                    <m:t>𝑆</m:t>
                                  </m:r>
                                </m:num>
                                <m:den>
                                  <m:r>
                                    <a:rPr lang="pl-PL" i="1" dirty="0">
                                      <a:solidFill>
                                        <a:schemeClr val="tx1"/>
                                      </a:solidFill>
                                      <a:latin typeface="Cambria Math" panose="02040503050406030204" pitchFamily="18" charset="0"/>
                                    </a:rPr>
                                    <m:t>𝑁</m:t>
                                  </m:r>
                                </m:den>
                              </m:f>
                            </m:e>
                          </m:d>
                        </m:e>
                      </m:func>
                    </m:oMath>
                  </m:oMathPara>
                </a14:m>
                <a:endParaRPr lang="pl-PL" dirty="0">
                  <a:solidFill>
                    <a:schemeClr val="tx1"/>
                  </a:solidFill>
                </a:endParaRPr>
              </a:p>
            </p:txBody>
          </p:sp>
        </mc:Choice>
        <mc:Fallback xmlns="">
          <p:sp>
            <p:nvSpPr>
              <p:cNvPr id="20" name="pole tekstowe 19">
                <a:extLst>
                  <a:ext uri="{FF2B5EF4-FFF2-40B4-BE49-F238E27FC236}">
                    <a16:creationId xmlns:a16="http://schemas.microsoft.com/office/drawing/2014/main" id="{F190B94E-1EAA-9CC5-3629-FBFFE688B61E}"/>
                  </a:ext>
                </a:extLst>
              </p:cNvPr>
              <p:cNvSpPr txBox="1">
                <a:spLocks noRot="1" noChangeAspect="1" noMove="1" noResize="1" noEditPoints="1" noAdjustHandles="1" noChangeArrowheads="1" noChangeShapeType="1" noTextEdit="1"/>
              </p:cNvSpPr>
              <p:nvPr/>
            </p:nvSpPr>
            <p:spPr>
              <a:xfrm>
                <a:off x="8009260" y="2051434"/>
                <a:ext cx="2030950" cy="714683"/>
              </a:xfrm>
              <a:prstGeom prst="rect">
                <a:avLst/>
              </a:prstGeom>
              <a:blipFill>
                <a:blip r:embed="rId9"/>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426829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Personalizados 2">
      <a:dk1>
        <a:srgbClr val="000000"/>
      </a:dk1>
      <a:lt1>
        <a:srgbClr val="FFFFFF"/>
      </a:lt1>
      <a:dk2>
        <a:srgbClr val="44546A"/>
      </a:dk2>
      <a:lt2>
        <a:srgbClr val="E7E6E6"/>
      </a:lt2>
      <a:accent1>
        <a:srgbClr val="E7ECEF"/>
      </a:accent1>
      <a:accent2>
        <a:srgbClr val="2667FF"/>
      </a:accent2>
      <a:accent3>
        <a:srgbClr val="ADB5BD"/>
      </a:accent3>
      <a:accent4>
        <a:srgbClr val="6C757D"/>
      </a:accent4>
      <a:accent5>
        <a:srgbClr val="495057"/>
      </a:accent5>
      <a:accent6>
        <a:srgbClr val="202428"/>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2796</TotalTime>
  <Words>1824</Words>
  <Application>Microsoft Office PowerPoint</Application>
  <PresentationFormat>Panoramiczny</PresentationFormat>
  <Paragraphs>244</Paragraphs>
  <Slides>28</Slides>
  <Notes>21</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28</vt:i4>
      </vt:variant>
    </vt:vector>
  </HeadingPairs>
  <TitlesOfParts>
    <vt:vector size="34" baseType="lpstr">
      <vt:lpstr>Garamond</vt:lpstr>
      <vt:lpstr>Calibri</vt:lpstr>
      <vt:lpstr>Cambria Math</vt:lpstr>
      <vt:lpstr>Arial</vt:lpstr>
      <vt:lpstr>Trebuchet MS</vt:lpstr>
      <vt:lpstr>Tema de Office</vt:lpstr>
      <vt:lpstr> Podstawy Telekomunikacji</vt:lpstr>
      <vt:lpstr>Agenda</vt:lpstr>
      <vt:lpstr>Zakłócenia a jakość transmisji    </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Próbkowanie sygnału     </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Rozdzielczość przetworników </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Thesis Defense</dc:title>
  <dc:creator>Yoli Tamayo</dc:creator>
  <cp:lastModifiedBy>Daniel Kleczyński</cp:lastModifiedBy>
  <cp:revision>90</cp:revision>
  <dcterms:created xsi:type="dcterms:W3CDTF">2021-07-27T08:52:10Z</dcterms:created>
  <dcterms:modified xsi:type="dcterms:W3CDTF">2023-03-16T11:55:49Z</dcterms:modified>
</cp:coreProperties>
</file>